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80" r:id="rId2"/>
    <p:sldId id="267" r:id="rId3"/>
    <p:sldId id="269" r:id="rId4"/>
    <p:sldId id="273" r:id="rId5"/>
    <p:sldId id="278" r:id="rId6"/>
    <p:sldId id="266" r:id="rId7"/>
  </p:sldIdLst>
  <p:sldSz cx="9144000" cy="6858000" type="letter"/>
  <p:notesSz cx="6858000" cy="9144000"/>
  <p:defaultTextStyle>
    <a:defPPr>
      <a:defRPr lang="en-US"/>
    </a:defPPr>
    <a:lvl1pPr algn="l" defTabSz="455613" rtl="0" fontAlgn="base">
      <a:spcBef>
        <a:spcPct val="0"/>
      </a:spcBef>
      <a:spcAft>
        <a:spcPct val="0"/>
      </a:spcAft>
      <a:defRPr kern="1200">
        <a:solidFill>
          <a:schemeClr val="tx1"/>
        </a:solidFill>
        <a:latin typeface="Arial" charset="0"/>
        <a:ea typeface="ＭＳ Ｐゴシック" pitchFamily="34" charset="-128"/>
        <a:cs typeface="+mn-cs"/>
      </a:defRPr>
    </a:lvl1pPr>
    <a:lvl2pPr marL="455613" indent="1588" algn="l" defTabSz="455613" rtl="0" fontAlgn="base">
      <a:spcBef>
        <a:spcPct val="0"/>
      </a:spcBef>
      <a:spcAft>
        <a:spcPct val="0"/>
      </a:spcAft>
      <a:defRPr kern="1200">
        <a:solidFill>
          <a:schemeClr val="tx1"/>
        </a:solidFill>
        <a:latin typeface="Arial" charset="0"/>
        <a:ea typeface="ＭＳ Ｐゴシック" pitchFamily="34" charset="-128"/>
        <a:cs typeface="+mn-cs"/>
      </a:defRPr>
    </a:lvl2pPr>
    <a:lvl3pPr marL="912813" indent="1588" algn="l" defTabSz="455613" rtl="0" fontAlgn="base">
      <a:spcBef>
        <a:spcPct val="0"/>
      </a:spcBef>
      <a:spcAft>
        <a:spcPct val="0"/>
      </a:spcAft>
      <a:defRPr kern="1200">
        <a:solidFill>
          <a:schemeClr val="tx1"/>
        </a:solidFill>
        <a:latin typeface="Arial" charset="0"/>
        <a:ea typeface="ＭＳ Ｐゴシック" pitchFamily="34" charset="-128"/>
        <a:cs typeface="+mn-cs"/>
      </a:defRPr>
    </a:lvl3pPr>
    <a:lvl4pPr marL="1370013" indent="1588" algn="l" defTabSz="455613" rtl="0" fontAlgn="base">
      <a:spcBef>
        <a:spcPct val="0"/>
      </a:spcBef>
      <a:spcAft>
        <a:spcPct val="0"/>
      </a:spcAft>
      <a:defRPr kern="1200">
        <a:solidFill>
          <a:schemeClr val="tx1"/>
        </a:solidFill>
        <a:latin typeface="Arial" charset="0"/>
        <a:ea typeface="ＭＳ Ｐゴシック" pitchFamily="34" charset="-128"/>
        <a:cs typeface="+mn-cs"/>
      </a:defRPr>
    </a:lvl4pPr>
    <a:lvl5pPr marL="1827213" indent="1588" algn="l" defTabSz="455613"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E55302"/>
    <a:srgbClr val="E553FF"/>
    <a:srgbClr val="C9C9C9"/>
    <a:srgbClr val="FFFFFF"/>
    <a:srgbClr val="C7C8C7"/>
    <a:srgbClr val="000000"/>
    <a:srgbClr val="F9F9FF"/>
    <a:srgbClr val="7F7F7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2" autoAdjust="0"/>
    <p:restoredTop sz="94660"/>
  </p:normalViewPr>
  <p:slideViewPr>
    <p:cSldViewPr snapToGrid="0">
      <p:cViewPr>
        <p:scale>
          <a:sx n="80" d="100"/>
          <a:sy n="80" d="100"/>
        </p:scale>
        <p:origin x="-1746" y="-138"/>
      </p:cViewPr>
      <p:guideLst>
        <p:guide orient="horz" pos="3865"/>
        <p:guide orient="horz" pos="1249"/>
        <p:guide orient="horz" pos="303"/>
        <p:guide pos="1778"/>
        <p:guide pos="5530"/>
        <p:guide pos="21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3300"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57118"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7B9561B4-413E-4777-9322-906220C30BBD}" type="datetime1">
              <a:rPr lang="en-US"/>
              <a:pPr>
                <a:defRPr/>
              </a:pPr>
              <a:t>4/25/2014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457118"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6F6814C2-0D17-4ED1-82CA-3101CF0FD3F1}"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57118"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7586CD15-D7CE-4381-B8AD-FBD9FEE81DB3}" type="datetime1">
              <a:rPr lang="en-US"/>
              <a:pPr>
                <a:defRPr/>
              </a:pPr>
              <a:t>4/25/2014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457118"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DB1AAEB-58AD-4169-B81A-35AB747C1E3A}"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5613"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5613" algn="l" defTabSz="455613"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2pPr>
    <a:lvl3pPr marL="912813" algn="l" defTabSz="455613"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3pPr>
    <a:lvl4pPr marL="1370013" algn="l" defTabSz="455613"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4pPr>
    <a:lvl5pPr marL="1827213" algn="l" defTabSz="455613"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5pPr>
    <a:lvl6pPr marL="2285593" algn="l" defTabSz="457118" rtl="0" eaLnBrk="1" latinLnBrk="0" hangingPunct="1">
      <a:defRPr sz="1200" kern="1200">
        <a:solidFill>
          <a:schemeClr val="tx1"/>
        </a:solidFill>
        <a:latin typeface="+mn-lt"/>
        <a:ea typeface="+mn-ea"/>
        <a:cs typeface="+mn-cs"/>
      </a:defRPr>
    </a:lvl6pPr>
    <a:lvl7pPr marL="2742712" algn="l" defTabSz="457118" rtl="0" eaLnBrk="1" latinLnBrk="0" hangingPunct="1">
      <a:defRPr sz="1200" kern="1200">
        <a:solidFill>
          <a:schemeClr val="tx1"/>
        </a:solidFill>
        <a:latin typeface="+mn-lt"/>
        <a:ea typeface="+mn-ea"/>
        <a:cs typeface="+mn-cs"/>
      </a:defRPr>
    </a:lvl7pPr>
    <a:lvl8pPr marL="3199830" algn="l" defTabSz="457118" rtl="0" eaLnBrk="1" latinLnBrk="0" hangingPunct="1">
      <a:defRPr sz="1200" kern="1200">
        <a:solidFill>
          <a:schemeClr val="tx1"/>
        </a:solidFill>
        <a:latin typeface="+mn-lt"/>
        <a:ea typeface="+mn-ea"/>
        <a:cs typeface="+mn-cs"/>
      </a:defRPr>
    </a:lvl8pPr>
    <a:lvl9pPr marL="3656948" algn="l" defTabSz="457118"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White | Dig Deeper. Climb Higher.">
    <p:spTree>
      <p:nvGrpSpPr>
        <p:cNvPr id="1" name=""/>
        <p:cNvGrpSpPr/>
        <p:nvPr/>
      </p:nvGrpSpPr>
      <p:grpSpPr>
        <a:xfrm>
          <a:off x="0" y="0"/>
          <a:ext cx="0" cy="0"/>
          <a:chOff x="0" y="0"/>
          <a:chExt cx="0" cy="0"/>
        </a:xfrm>
      </p:grpSpPr>
      <p:grpSp>
        <p:nvGrpSpPr>
          <p:cNvPr id="3" name="Group 7"/>
          <p:cNvGrpSpPr/>
          <p:nvPr userDrawn="1"/>
        </p:nvGrpSpPr>
        <p:grpSpPr>
          <a:xfrm flipV="1">
            <a:off x="0" y="6650179"/>
            <a:ext cx="9144000" cy="219695"/>
            <a:chOff x="0" y="6520850"/>
            <a:chExt cx="9553902" cy="337150"/>
          </a:xfrm>
        </p:grpSpPr>
        <p:sp>
          <p:nvSpPr>
            <p:cNvPr id="10" name="Rectangle 9"/>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7" name="Text Placeholder 10"/>
          <p:cNvSpPr>
            <a:spLocks noGrp="1"/>
          </p:cNvSpPr>
          <p:nvPr>
            <p:ph type="body" sz="quarter" idx="11" hasCustomPrompt="1"/>
          </p:nvPr>
        </p:nvSpPr>
        <p:spPr>
          <a:xfrm>
            <a:off x="777828" y="4248956"/>
            <a:ext cx="3724892" cy="369332"/>
          </a:xfrm>
          <a:prstGeom prst="rect">
            <a:avLst/>
          </a:prstGeom>
        </p:spPr>
        <p:txBody>
          <a:bodyPr vert="horz" wrap="square" lIns="0" tIns="0" rIns="0" bIns="0" anchor="t">
            <a:spAutoFit/>
          </a:bodyPr>
          <a:lstStyle>
            <a:lvl1pPr marL="0" indent="0" algn="ctr">
              <a:lnSpc>
                <a:spcPct val="100000"/>
              </a:lnSpc>
              <a:buNone/>
              <a:defRPr sz="2400" cap="all" baseline="0">
                <a:solidFill>
                  <a:schemeClr val="tx1"/>
                </a:solidFill>
                <a:latin typeface="Arial Black" pitchFamily="34" charset="0"/>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lvl="0"/>
            <a:r>
              <a:rPr lang="en-US" dirty="0" smtClean="0"/>
              <a:t>Client Name</a:t>
            </a:r>
          </a:p>
        </p:txBody>
      </p:sp>
      <p:sp>
        <p:nvSpPr>
          <p:cNvPr id="18" name="Text Placeholder 10"/>
          <p:cNvSpPr>
            <a:spLocks noGrp="1"/>
          </p:cNvSpPr>
          <p:nvPr>
            <p:ph type="body" sz="quarter" idx="12" hasCustomPrompt="1"/>
          </p:nvPr>
        </p:nvSpPr>
        <p:spPr>
          <a:xfrm>
            <a:off x="4623461" y="4248956"/>
            <a:ext cx="3724892" cy="369332"/>
          </a:xfrm>
          <a:prstGeom prst="rect">
            <a:avLst/>
          </a:prstGeom>
        </p:spPr>
        <p:txBody>
          <a:bodyPr vert="horz" wrap="square" lIns="0" tIns="0" rIns="0" bIns="0" anchor="t">
            <a:spAutoFit/>
          </a:bodyPr>
          <a:lstStyle>
            <a:lvl1pPr marL="0" indent="0" algn="ctr">
              <a:lnSpc>
                <a:spcPct val="100000"/>
              </a:lnSpc>
              <a:buNone/>
              <a:defRPr lang="en-US" sz="2400" kern="1200" cap="all" baseline="0" dirty="0" smtClean="0">
                <a:solidFill>
                  <a:schemeClr val="tx1"/>
                </a:solidFill>
                <a:latin typeface="Arial Black" pitchFamily="34" charset="0"/>
                <a:ea typeface="ＭＳ Ｐゴシック" charset="0"/>
                <a:cs typeface="Arial Narrow"/>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marL="0" lvl="0" indent="0" algn="ctr" defTabSz="455613" rtl="0" eaLnBrk="0" fontAlgn="base" hangingPunct="0">
              <a:lnSpc>
                <a:spcPct val="100000"/>
              </a:lnSpc>
              <a:spcBef>
                <a:spcPct val="0"/>
              </a:spcBef>
              <a:spcAft>
                <a:spcPct val="0"/>
              </a:spcAft>
              <a:buClr>
                <a:schemeClr val="tx1"/>
              </a:buClr>
              <a:buFont typeface="Arial" charset="0"/>
              <a:buNone/>
            </a:pPr>
            <a:r>
              <a:rPr lang="en-US" dirty="0" smtClean="0"/>
              <a:t>Presenter Name</a:t>
            </a:r>
          </a:p>
        </p:txBody>
      </p:sp>
      <p:sp>
        <p:nvSpPr>
          <p:cNvPr id="19" name="Rectangle 18"/>
          <p:cNvSpPr/>
          <p:nvPr userDrawn="1"/>
        </p:nvSpPr>
        <p:spPr>
          <a:xfrm flipV="1">
            <a:off x="783772" y="3633842"/>
            <a:ext cx="7576457" cy="45719"/>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p>
        </p:txBody>
      </p:sp>
      <p:sp>
        <p:nvSpPr>
          <p:cNvPr id="21" name="Text Placeholder 10"/>
          <p:cNvSpPr>
            <a:spLocks noGrp="1"/>
          </p:cNvSpPr>
          <p:nvPr>
            <p:ph type="body" sz="quarter" idx="13" hasCustomPrompt="1"/>
          </p:nvPr>
        </p:nvSpPr>
        <p:spPr>
          <a:xfrm>
            <a:off x="777828" y="4615114"/>
            <a:ext cx="3724892" cy="307777"/>
          </a:xfrm>
          <a:prstGeom prst="rect">
            <a:avLst/>
          </a:prstGeom>
        </p:spPr>
        <p:txBody>
          <a:bodyPr vert="horz" wrap="square" lIns="0" tIns="0" rIns="0" bIns="0" anchor="t">
            <a:spAutoFit/>
          </a:bodyPr>
          <a:lstStyle>
            <a:lvl1pPr marL="0" indent="0" algn="ctr">
              <a:lnSpc>
                <a:spcPct val="100000"/>
              </a:lnSpc>
              <a:buNone/>
              <a:defRPr sz="2000" baseline="0">
                <a:solidFill>
                  <a:schemeClr val="tx1">
                    <a:lumMod val="60000"/>
                    <a:lumOff val="40000"/>
                  </a:schemeClr>
                </a:solidFill>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lvl="0"/>
            <a:r>
              <a:rPr lang="en-US" dirty="0" smtClean="0"/>
              <a:t>Click to add Title and Company</a:t>
            </a:r>
          </a:p>
        </p:txBody>
      </p:sp>
      <p:sp>
        <p:nvSpPr>
          <p:cNvPr id="22" name="Text Placeholder 10"/>
          <p:cNvSpPr>
            <a:spLocks noGrp="1"/>
          </p:cNvSpPr>
          <p:nvPr>
            <p:ph type="body" sz="quarter" idx="14" hasCustomPrompt="1"/>
          </p:nvPr>
        </p:nvSpPr>
        <p:spPr>
          <a:xfrm>
            <a:off x="4623461" y="4615114"/>
            <a:ext cx="3724892" cy="307777"/>
          </a:xfrm>
          <a:prstGeom prst="rect">
            <a:avLst/>
          </a:prstGeom>
        </p:spPr>
        <p:txBody>
          <a:bodyPr vert="horz" wrap="square" lIns="0" tIns="0" rIns="0" bIns="0" anchor="t">
            <a:spAutoFit/>
          </a:bodyPr>
          <a:lstStyle>
            <a:lvl1pPr marL="0" indent="0" algn="ctr">
              <a:lnSpc>
                <a:spcPct val="100000"/>
              </a:lnSpc>
              <a:buNone/>
              <a:defRPr sz="2000" baseline="0">
                <a:solidFill>
                  <a:schemeClr val="tx1">
                    <a:lumMod val="60000"/>
                    <a:lumOff val="40000"/>
                  </a:schemeClr>
                </a:solidFill>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lvl="0"/>
            <a:r>
              <a:rPr lang="en-US" dirty="0" smtClean="0"/>
              <a:t>Click to add Title and Company</a:t>
            </a:r>
          </a:p>
        </p:txBody>
      </p:sp>
      <p:pic>
        <p:nvPicPr>
          <p:cNvPr id="14" name="Picture 13" descr="dig deeper.png"/>
          <p:cNvPicPr>
            <a:picLocks noChangeAspect="1"/>
          </p:cNvPicPr>
          <p:nvPr userDrawn="1"/>
        </p:nvPicPr>
        <p:blipFill>
          <a:blip r:embed="rId2"/>
          <a:stretch>
            <a:fillRect/>
          </a:stretch>
        </p:blipFill>
        <p:spPr>
          <a:xfrm>
            <a:off x="5355771" y="2972392"/>
            <a:ext cx="2933236" cy="331766"/>
          </a:xfrm>
          <a:prstGeom prst="rect">
            <a:avLst/>
          </a:prstGeom>
        </p:spPr>
      </p:pic>
      <p:pic>
        <p:nvPicPr>
          <p:cNvPr id="16" name="Picture 15" descr="Leadership Resource Group.png"/>
          <p:cNvPicPr>
            <a:picLocks noChangeAspect="1"/>
          </p:cNvPicPr>
          <p:nvPr userDrawn="1"/>
        </p:nvPicPr>
        <p:blipFill>
          <a:blip r:embed="rId3"/>
          <a:stretch>
            <a:fillRect/>
          </a:stretch>
        </p:blipFill>
        <p:spPr>
          <a:xfrm>
            <a:off x="712582" y="2156056"/>
            <a:ext cx="7659522" cy="842934"/>
          </a:xfrm>
          <a:prstGeom prst="rect">
            <a:avLst/>
          </a:prstGeom>
        </p:spPr>
      </p:pic>
      <p:pic>
        <p:nvPicPr>
          <p:cNvPr id="20" name="Picture 19" descr="circles.png"/>
          <p:cNvPicPr>
            <a:picLocks noChangeAspect="1"/>
          </p:cNvPicPr>
          <p:nvPr userDrawn="1"/>
        </p:nvPicPr>
        <p:blipFill>
          <a:blip r:embed="rId4"/>
          <a:stretch>
            <a:fillRect/>
          </a:stretch>
        </p:blipFill>
        <p:spPr>
          <a:xfrm>
            <a:off x="2838449" y="768323"/>
            <a:ext cx="3467102" cy="135063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 Two Line Header | Text &amp; Content">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483900"/>
            <a:ext cx="8205849" cy="880225"/>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two Rows</a:t>
            </a:r>
            <a:endParaRPr lang="en-US" dirty="0"/>
          </a:p>
        </p:txBody>
      </p:sp>
      <p:sp>
        <p:nvSpPr>
          <p:cNvPr id="30" name="Rectangle 29"/>
          <p:cNvSpPr/>
          <p:nvPr userDrawn="1"/>
        </p:nvSpPr>
        <p:spPr>
          <a:xfrm>
            <a:off x="0" y="522726"/>
            <a:ext cx="136476" cy="69360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13"/>
          <p:cNvSpPr>
            <a:spLocks noGrp="1"/>
          </p:cNvSpPr>
          <p:nvPr>
            <p:ph sz="quarter" idx="15" hasCustomPrompt="1"/>
          </p:nvPr>
        </p:nvSpPr>
        <p:spPr>
          <a:xfrm>
            <a:off x="4714875" y="1662113"/>
            <a:ext cx="3960813" cy="4048125"/>
          </a:xfrm>
          <a:prstGeom prst="rect">
            <a:avLst/>
          </a:prstGeom>
        </p:spPr>
        <p:txBody>
          <a:bodyPr anchor="t"/>
          <a:lstStyle>
            <a:lvl1pPr algn="ctr">
              <a:lnSpc>
                <a:spcPct val="110000"/>
              </a:lnSpc>
              <a:spcBef>
                <a:spcPts val="1200"/>
              </a:spcBef>
              <a:buNone/>
              <a:defRPr sz="1800" baseline="0"/>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dirty="0" smtClean="0"/>
              <a:t>Click object below to enter content.</a:t>
            </a:r>
            <a:endParaRPr lang="en-US" dirty="0"/>
          </a:p>
        </p:txBody>
      </p:sp>
      <p:sp>
        <p:nvSpPr>
          <p:cNvPr id="12"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4" name="Picture 13"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5" name="Group 14"/>
          <p:cNvGrpSpPr/>
          <p:nvPr userDrawn="1"/>
        </p:nvGrpSpPr>
        <p:grpSpPr>
          <a:xfrm flipV="1">
            <a:off x="0" y="6650179"/>
            <a:ext cx="9144000" cy="219695"/>
            <a:chOff x="0" y="6520850"/>
            <a:chExt cx="9553902" cy="337150"/>
          </a:xfrm>
        </p:grpSpPr>
        <p:sp>
          <p:nvSpPr>
            <p:cNvPr id="16" name="Rectangle 15"/>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Slide - Three Line Header | Text &amp; Content">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9946"/>
            <a:ext cx="8205849" cy="1274179"/>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Third Row</a:t>
            </a:r>
            <a:br>
              <a:rPr lang="en-US" dirty="0" smtClean="0"/>
            </a:br>
            <a:r>
              <a:rPr lang="en-US" dirty="0" smtClean="0"/>
              <a:t>Third Row</a:t>
            </a:r>
            <a:endParaRPr lang="en-US" dirty="0"/>
          </a:p>
        </p:txBody>
      </p:sp>
      <p:sp>
        <p:nvSpPr>
          <p:cNvPr id="30" name="Rectangle 29"/>
          <p:cNvSpPr/>
          <p:nvPr userDrawn="1"/>
        </p:nvSpPr>
        <p:spPr>
          <a:xfrm>
            <a:off x="0" y="136506"/>
            <a:ext cx="136476" cy="107982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3"/>
          <p:cNvSpPr>
            <a:spLocks noGrp="1"/>
          </p:cNvSpPr>
          <p:nvPr>
            <p:ph sz="quarter" idx="15" hasCustomPrompt="1"/>
          </p:nvPr>
        </p:nvSpPr>
        <p:spPr>
          <a:xfrm>
            <a:off x="4714875" y="1662113"/>
            <a:ext cx="3960813" cy="4048125"/>
          </a:xfrm>
          <a:prstGeom prst="rect">
            <a:avLst/>
          </a:prstGeom>
        </p:spPr>
        <p:txBody>
          <a:bodyPr anchor="t"/>
          <a:lstStyle>
            <a:lvl1pPr algn="ctr">
              <a:lnSpc>
                <a:spcPct val="110000"/>
              </a:lnSpc>
              <a:spcBef>
                <a:spcPts val="1200"/>
              </a:spcBef>
              <a:buNone/>
              <a:defRPr sz="1800" baseline="0"/>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dirty="0" smtClean="0"/>
              <a:t>Click object below to enter content.</a:t>
            </a:r>
            <a:endParaRPr lang="en-US" dirty="0"/>
          </a:p>
        </p:txBody>
      </p:sp>
      <p:sp>
        <p:nvSpPr>
          <p:cNvPr id="12"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5" name="Picture 14"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6" name="Group 15"/>
          <p:cNvGrpSpPr/>
          <p:nvPr userDrawn="1"/>
        </p:nvGrpSpPr>
        <p:grpSpPr>
          <a:xfrm flipV="1">
            <a:off x="0" y="6650179"/>
            <a:ext cx="9144000" cy="219695"/>
            <a:chOff x="0" y="6520850"/>
            <a:chExt cx="9553902" cy="337150"/>
          </a:xfrm>
        </p:grpSpPr>
        <p:sp>
          <p:nvSpPr>
            <p:cNvPr id="17" name="Rectangle 16"/>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Slide - One Line Header Only">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30" name="Rectangle 29"/>
          <p:cNvSpPr/>
          <p:nvPr userDrawn="1"/>
        </p:nvSpPr>
        <p:spPr>
          <a:xfrm>
            <a:off x="0" y="907052"/>
            <a:ext cx="136476" cy="30927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1" name="Picture 10"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2" name="Group 11"/>
          <p:cNvGrpSpPr/>
          <p:nvPr userDrawn="1"/>
        </p:nvGrpSpPr>
        <p:grpSpPr>
          <a:xfrm flipV="1">
            <a:off x="0" y="6650179"/>
            <a:ext cx="9144000" cy="219695"/>
            <a:chOff x="0" y="6520850"/>
            <a:chExt cx="9553902" cy="337150"/>
          </a:xfrm>
        </p:grpSpPr>
        <p:sp>
          <p:nvSpPr>
            <p:cNvPr id="14" name="Rectangle 13"/>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 Two Line Header Only">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483900"/>
            <a:ext cx="8205849" cy="880225"/>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two Rows</a:t>
            </a:r>
            <a:endParaRPr lang="en-US" dirty="0"/>
          </a:p>
        </p:txBody>
      </p:sp>
      <p:sp>
        <p:nvSpPr>
          <p:cNvPr id="30" name="Rectangle 29"/>
          <p:cNvSpPr/>
          <p:nvPr userDrawn="1"/>
        </p:nvSpPr>
        <p:spPr>
          <a:xfrm>
            <a:off x="0" y="522726"/>
            <a:ext cx="136476" cy="69360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2" name="Picture 11"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3" name="Group 12"/>
          <p:cNvGrpSpPr/>
          <p:nvPr userDrawn="1"/>
        </p:nvGrpSpPr>
        <p:grpSpPr>
          <a:xfrm flipV="1">
            <a:off x="0" y="6650179"/>
            <a:ext cx="9144000" cy="219695"/>
            <a:chOff x="0" y="6520850"/>
            <a:chExt cx="9553902" cy="337150"/>
          </a:xfrm>
        </p:grpSpPr>
        <p:sp>
          <p:nvSpPr>
            <p:cNvPr id="14" name="Rectangle 13"/>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 Three Line Header Only">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9946"/>
            <a:ext cx="8205849" cy="1274179"/>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Third Row</a:t>
            </a:r>
            <a:br>
              <a:rPr lang="en-US" dirty="0" smtClean="0"/>
            </a:br>
            <a:r>
              <a:rPr lang="en-US" dirty="0" smtClean="0"/>
              <a:t>Third Row</a:t>
            </a:r>
            <a:endParaRPr lang="en-US" dirty="0"/>
          </a:p>
        </p:txBody>
      </p:sp>
      <p:sp>
        <p:nvSpPr>
          <p:cNvPr id="30" name="Rectangle 29"/>
          <p:cNvSpPr/>
          <p:nvPr userDrawn="1"/>
        </p:nvSpPr>
        <p:spPr>
          <a:xfrm>
            <a:off x="0" y="136506"/>
            <a:ext cx="136476" cy="107982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2" name="Picture 11"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3" name="Group 12"/>
          <p:cNvGrpSpPr/>
          <p:nvPr userDrawn="1"/>
        </p:nvGrpSpPr>
        <p:grpSpPr>
          <a:xfrm flipV="1">
            <a:off x="0" y="6650179"/>
            <a:ext cx="9144000" cy="219695"/>
            <a:chOff x="0" y="6520850"/>
            <a:chExt cx="9553902" cy="337150"/>
          </a:xfrm>
        </p:grpSpPr>
        <p:sp>
          <p:nvSpPr>
            <p:cNvPr id="14" name="Rectangle 13"/>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Slide - Three Images &amp; Text | One Line Header">
    <p:spTree>
      <p:nvGrpSpPr>
        <p:cNvPr id="1" name=""/>
        <p:cNvGrpSpPr/>
        <p:nvPr/>
      </p:nvGrpSpPr>
      <p:grpSpPr>
        <a:xfrm>
          <a:off x="0" y="0"/>
          <a:ext cx="0" cy="0"/>
          <a:chOff x="0" y="0"/>
          <a:chExt cx="0" cy="0"/>
        </a:xfrm>
      </p:grpSpPr>
      <p:sp>
        <p:nvSpPr>
          <p:cNvPr id="14" name="Text Placeholder 2"/>
          <p:cNvSpPr>
            <a:spLocks noGrp="1"/>
          </p:cNvSpPr>
          <p:nvPr>
            <p:ph type="body" sz="quarter" idx="11"/>
          </p:nvPr>
        </p:nvSpPr>
        <p:spPr>
          <a:xfrm>
            <a:off x="469077" y="3491353"/>
            <a:ext cx="2618493" cy="2363189"/>
          </a:xfrm>
          <a:prstGeom prst="rect">
            <a:avLst/>
          </a:prstGeom>
        </p:spPr>
        <p:txBody>
          <a:bodyPr vert="horz" lIns="0" tIns="0" rIns="0" bIns="0"/>
          <a:lstStyle>
            <a:lvl1pPr>
              <a:lnSpc>
                <a:spcPct val="110000"/>
              </a:lnSpc>
              <a:spcBef>
                <a:spcPts val="1200"/>
              </a:spcBef>
              <a:buClrTx/>
              <a:defRPr sz="2000">
                <a:solidFill>
                  <a:schemeClr val="tx1"/>
                </a:solidFill>
              </a:defRPr>
            </a:lvl1pPr>
            <a:lvl2pPr>
              <a:lnSpc>
                <a:spcPct val="110000"/>
              </a:lnSpc>
              <a:buClrTx/>
              <a:defRPr sz="1800">
                <a:solidFill>
                  <a:schemeClr val="tx1"/>
                </a:solidFill>
              </a:defRPr>
            </a:lvl2pPr>
            <a:lvl3pPr>
              <a:lnSpc>
                <a:spcPct val="110000"/>
              </a:lnSpc>
              <a:buClrTx/>
              <a:defRPr sz="1600">
                <a:solidFill>
                  <a:schemeClr val="tx1"/>
                </a:solidFill>
              </a:defRPr>
            </a:lvl3pPr>
            <a:lvl4pPr>
              <a:lnSpc>
                <a:spcPct val="110000"/>
              </a:lnSpc>
              <a:buClrTx/>
              <a:defRPr sz="1400">
                <a:solidFill>
                  <a:schemeClr val="tx1"/>
                </a:solidFill>
              </a:defRPr>
            </a:lvl4pPr>
            <a:lvl5pPr>
              <a:lnSpc>
                <a:spcPct val="10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0" name="Text Placeholder 2"/>
          <p:cNvSpPr>
            <a:spLocks noGrp="1"/>
          </p:cNvSpPr>
          <p:nvPr>
            <p:ph type="body" sz="quarter" idx="13"/>
          </p:nvPr>
        </p:nvSpPr>
        <p:spPr>
          <a:xfrm>
            <a:off x="3255826" y="3491353"/>
            <a:ext cx="2618493" cy="2363189"/>
          </a:xfrm>
          <a:prstGeom prst="rect">
            <a:avLst/>
          </a:prstGeom>
        </p:spPr>
        <p:txBody>
          <a:bodyPr vert="horz" lIns="0" tIns="0" rIns="0" bIns="0"/>
          <a:lstStyle>
            <a:lvl1pPr>
              <a:lnSpc>
                <a:spcPct val="110000"/>
              </a:lnSpc>
              <a:spcBef>
                <a:spcPts val="1200"/>
              </a:spcBef>
              <a:buClrTx/>
              <a:defRPr lang="en-US" sz="2000" kern="1200" dirty="0" smtClean="0">
                <a:solidFill>
                  <a:schemeClr val="tx1"/>
                </a:solidFill>
                <a:latin typeface="Arial" pitchFamily="34" charset="0"/>
                <a:ea typeface="ＭＳ Ｐゴシック" charset="0"/>
                <a:cs typeface="Arial Narrow"/>
              </a:defRPr>
            </a:lvl1pPr>
            <a:lvl2pPr>
              <a:lnSpc>
                <a:spcPct val="110000"/>
              </a:lnSpc>
              <a:buClrTx/>
              <a:defRPr lang="en-US" sz="1800" kern="1200" dirty="0" smtClean="0">
                <a:solidFill>
                  <a:schemeClr val="tx1"/>
                </a:solidFill>
                <a:latin typeface="Arial" pitchFamily="34" charset="0"/>
                <a:ea typeface="Arial Narrow" pitchFamily="34" charset="0"/>
                <a:cs typeface="Arial Narrow"/>
              </a:defRPr>
            </a:lvl2pPr>
            <a:lvl3pPr>
              <a:lnSpc>
                <a:spcPct val="110000"/>
              </a:lnSpc>
              <a:buClrTx/>
              <a:defRPr sz="1600">
                <a:solidFill>
                  <a:schemeClr val="tx1"/>
                </a:solidFill>
              </a:defRPr>
            </a:lvl3pPr>
            <a:lvl4pPr>
              <a:lnSpc>
                <a:spcPct val="110000"/>
              </a:lnSpc>
              <a:buClrTx/>
              <a:defRPr lang="en-US" sz="1400" kern="1200" dirty="0" smtClean="0">
                <a:solidFill>
                  <a:schemeClr val="tx1"/>
                </a:solidFill>
                <a:latin typeface="Arial" pitchFamily="34" charset="0"/>
                <a:ea typeface="Arial Narrow" pitchFamily="34" charset="0"/>
                <a:cs typeface="Arial Narrow"/>
              </a:defRPr>
            </a:lvl4pPr>
            <a:lvl5pPr>
              <a:lnSpc>
                <a:spcPct val="100000"/>
              </a:lnSpc>
              <a:buClrTx/>
              <a:defRPr>
                <a:solidFill>
                  <a:schemeClr val="tx1"/>
                </a:solidFill>
              </a:defRPr>
            </a:lvl5pPr>
          </a:lstStyle>
          <a:p>
            <a:pPr marL="171450" lvl="0" indent="-171450" algn="l" defTabSz="455613" rtl="0" eaLnBrk="0" fontAlgn="base" hangingPunct="0">
              <a:lnSpc>
                <a:spcPct val="100000"/>
              </a:lnSpc>
              <a:spcBef>
                <a:spcPct val="0"/>
              </a:spcBef>
              <a:spcAft>
                <a:spcPct val="0"/>
              </a:spcAft>
              <a:buClrTx/>
              <a:buFont typeface="Arial" charset="0"/>
              <a:buChar char="•"/>
            </a:pPr>
            <a:r>
              <a:rPr lang="en-US" dirty="0" smtClean="0"/>
              <a:t>Click to edit Master text styles</a:t>
            </a:r>
          </a:p>
          <a:p>
            <a:pPr marL="460375" lvl="1" indent="-171450" algn="l" defTabSz="455613" rtl="0" eaLnBrk="0" fontAlgn="base" hangingPunct="0">
              <a:lnSpc>
                <a:spcPct val="100000"/>
              </a:lnSpc>
              <a:spcBef>
                <a:spcPct val="0"/>
              </a:spcBef>
              <a:spcAft>
                <a:spcPct val="0"/>
              </a:spcAft>
              <a:buClrTx/>
              <a:buFont typeface="Arial" charset="0"/>
              <a:buChar char="•"/>
            </a:pPr>
            <a:r>
              <a:rPr lang="en-US" dirty="0" smtClean="0"/>
              <a:t>Second level</a:t>
            </a:r>
          </a:p>
          <a:p>
            <a:pPr lvl="2"/>
            <a:r>
              <a:rPr lang="en-US" dirty="0" smtClean="0"/>
              <a:t>Third level</a:t>
            </a:r>
          </a:p>
          <a:p>
            <a:pPr marL="1085850" lvl="3" indent="-171450" algn="l" defTabSz="455613" rtl="0" eaLnBrk="0" fontAlgn="base" hangingPunct="0">
              <a:lnSpc>
                <a:spcPct val="100000"/>
              </a:lnSpc>
              <a:spcBef>
                <a:spcPct val="0"/>
              </a:spcBef>
              <a:spcAft>
                <a:spcPct val="0"/>
              </a:spcAft>
              <a:buClrTx/>
              <a:buFont typeface="Arial" charset="0"/>
              <a:buChar char="•"/>
            </a:pPr>
            <a:r>
              <a:rPr lang="en-US" dirty="0" smtClean="0"/>
              <a:t>Fourth level</a:t>
            </a:r>
          </a:p>
        </p:txBody>
      </p:sp>
      <p:sp>
        <p:nvSpPr>
          <p:cNvPr id="11" name="Text Placeholder 2"/>
          <p:cNvSpPr>
            <a:spLocks noGrp="1"/>
          </p:cNvSpPr>
          <p:nvPr>
            <p:ph type="body" sz="quarter" idx="14"/>
          </p:nvPr>
        </p:nvSpPr>
        <p:spPr>
          <a:xfrm>
            <a:off x="6056432" y="3491353"/>
            <a:ext cx="2618493" cy="2363189"/>
          </a:xfrm>
          <a:prstGeom prst="rect">
            <a:avLst/>
          </a:prstGeom>
        </p:spPr>
        <p:txBody>
          <a:bodyPr vert="horz" lIns="0" tIns="0" rIns="0" bIns="0"/>
          <a:lstStyle>
            <a:lvl1pPr>
              <a:lnSpc>
                <a:spcPct val="110000"/>
              </a:lnSpc>
              <a:spcBef>
                <a:spcPts val="1200"/>
              </a:spcBef>
              <a:buClrTx/>
              <a:defRPr lang="en-US" sz="2000" kern="1200" dirty="0" smtClean="0">
                <a:solidFill>
                  <a:schemeClr val="tx1"/>
                </a:solidFill>
                <a:latin typeface="Arial" pitchFamily="34" charset="0"/>
                <a:ea typeface="ＭＳ Ｐゴシック" charset="0"/>
                <a:cs typeface="Arial Narrow"/>
              </a:defRPr>
            </a:lvl1pPr>
            <a:lvl2pPr>
              <a:lnSpc>
                <a:spcPct val="110000"/>
              </a:lnSpc>
              <a:buClrTx/>
              <a:defRPr lang="en-US" sz="1800" kern="1200" dirty="0" smtClean="0">
                <a:solidFill>
                  <a:schemeClr val="tx1"/>
                </a:solidFill>
                <a:latin typeface="Arial" pitchFamily="34" charset="0"/>
                <a:ea typeface="Arial Narrow" pitchFamily="34" charset="0"/>
                <a:cs typeface="Arial Narrow"/>
              </a:defRPr>
            </a:lvl2pPr>
            <a:lvl3pPr>
              <a:lnSpc>
                <a:spcPct val="110000"/>
              </a:lnSpc>
              <a:buClrTx/>
              <a:defRPr lang="en-US" sz="1600" kern="1200" dirty="0" smtClean="0">
                <a:solidFill>
                  <a:schemeClr val="tx1"/>
                </a:solidFill>
                <a:latin typeface="Arial" pitchFamily="34" charset="0"/>
                <a:ea typeface="Arial Narrow" pitchFamily="34" charset="0"/>
                <a:cs typeface="Arial Narrow"/>
              </a:defRPr>
            </a:lvl3pPr>
            <a:lvl4pPr>
              <a:lnSpc>
                <a:spcPct val="110000"/>
              </a:lnSpc>
              <a:buClrTx/>
              <a:defRPr lang="en-US" sz="1400" kern="1200" dirty="0" smtClean="0">
                <a:solidFill>
                  <a:schemeClr val="tx1"/>
                </a:solidFill>
                <a:latin typeface="Arial" pitchFamily="34" charset="0"/>
                <a:ea typeface="Arial Narrow" pitchFamily="34" charset="0"/>
                <a:cs typeface="Arial Narrow"/>
              </a:defRPr>
            </a:lvl4pPr>
            <a:lvl5pPr>
              <a:lnSpc>
                <a:spcPct val="100000"/>
              </a:lnSpc>
              <a:buClrTx/>
              <a:defRPr>
                <a:solidFill>
                  <a:schemeClr val="tx1"/>
                </a:solidFill>
              </a:defRPr>
            </a:lvl5pPr>
          </a:lstStyle>
          <a:p>
            <a:pPr marL="171450" lvl="0" indent="-171450" algn="l" defTabSz="455613" rtl="0" eaLnBrk="0" fontAlgn="base" hangingPunct="0">
              <a:lnSpc>
                <a:spcPct val="100000"/>
              </a:lnSpc>
              <a:spcBef>
                <a:spcPct val="0"/>
              </a:spcBef>
              <a:spcAft>
                <a:spcPct val="0"/>
              </a:spcAft>
              <a:buClrTx/>
              <a:buFont typeface="Arial" charset="0"/>
              <a:buChar char="•"/>
            </a:pPr>
            <a:r>
              <a:rPr lang="en-US" dirty="0" smtClean="0"/>
              <a:t>Click to edit Master text styles</a:t>
            </a:r>
          </a:p>
          <a:p>
            <a:pPr marL="460375" lvl="1" indent="-171450" algn="l" defTabSz="455613" rtl="0" eaLnBrk="0" fontAlgn="base" hangingPunct="0">
              <a:lnSpc>
                <a:spcPct val="100000"/>
              </a:lnSpc>
              <a:spcBef>
                <a:spcPct val="0"/>
              </a:spcBef>
              <a:spcAft>
                <a:spcPct val="0"/>
              </a:spcAft>
              <a:buClrTx/>
              <a:buFont typeface="Arial" charset="0"/>
              <a:buChar char="•"/>
            </a:pPr>
            <a:r>
              <a:rPr lang="en-US" dirty="0" smtClean="0"/>
              <a:t>Second level</a:t>
            </a:r>
          </a:p>
          <a:p>
            <a:pPr marL="796925" lvl="2" indent="-171450" algn="l" defTabSz="455613" rtl="0" eaLnBrk="0" fontAlgn="base" hangingPunct="0">
              <a:lnSpc>
                <a:spcPct val="100000"/>
              </a:lnSpc>
              <a:spcBef>
                <a:spcPct val="0"/>
              </a:spcBef>
              <a:spcAft>
                <a:spcPct val="0"/>
              </a:spcAft>
              <a:buClrTx/>
              <a:buFont typeface="Arial" charset="0"/>
              <a:buChar char="•"/>
            </a:pPr>
            <a:r>
              <a:rPr lang="en-US" dirty="0" smtClean="0"/>
              <a:t>Third level</a:t>
            </a:r>
          </a:p>
          <a:p>
            <a:pPr marL="1085850" lvl="3" indent="-171450" algn="l" defTabSz="455613" rtl="0" eaLnBrk="0" fontAlgn="base" hangingPunct="0">
              <a:lnSpc>
                <a:spcPct val="100000"/>
              </a:lnSpc>
              <a:spcBef>
                <a:spcPct val="0"/>
              </a:spcBef>
              <a:spcAft>
                <a:spcPct val="0"/>
              </a:spcAft>
              <a:buClrTx/>
              <a:buFont typeface="Arial" charset="0"/>
              <a:buChar char="•"/>
            </a:pPr>
            <a:r>
              <a:rPr lang="en-US" dirty="0" smtClean="0"/>
              <a:t>Fourth level</a:t>
            </a:r>
          </a:p>
        </p:txBody>
      </p:sp>
      <p:sp>
        <p:nvSpPr>
          <p:cNvPr id="13" name="Picture Placeholder 12"/>
          <p:cNvSpPr>
            <a:spLocks noGrp="1"/>
          </p:cNvSpPr>
          <p:nvPr>
            <p:ph type="pic" sz="quarter" idx="15"/>
          </p:nvPr>
        </p:nvSpPr>
        <p:spPr>
          <a:xfrm>
            <a:off x="469077" y="1841425"/>
            <a:ext cx="2618611" cy="1495425"/>
          </a:xfrm>
          <a:prstGeom prst="rect">
            <a:avLst/>
          </a:prstGeom>
        </p:spPr>
        <p:txBody>
          <a:bodyPr anchor="ctr"/>
          <a:lstStyle>
            <a:lvl1pPr algn="ctr">
              <a:lnSpc>
                <a:spcPct val="100000"/>
              </a:lnSpc>
              <a:buNone/>
              <a:defRPr sz="1800"/>
            </a:lvl1pPr>
          </a:lstStyle>
          <a:p>
            <a:endParaRPr lang="en-US" dirty="0"/>
          </a:p>
        </p:txBody>
      </p:sp>
      <p:sp>
        <p:nvSpPr>
          <p:cNvPr id="15" name="Picture Placeholder 12"/>
          <p:cNvSpPr>
            <a:spLocks noGrp="1"/>
          </p:cNvSpPr>
          <p:nvPr>
            <p:ph type="pic" sz="quarter" idx="16"/>
          </p:nvPr>
        </p:nvSpPr>
        <p:spPr>
          <a:xfrm>
            <a:off x="3255826" y="1841425"/>
            <a:ext cx="2619375" cy="1495425"/>
          </a:xfrm>
          <a:prstGeom prst="rect">
            <a:avLst/>
          </a:prstGeom>
        </p:spPr>
        <p:txBody>
          <a:bodyPr anchor="ctr"/>
          <a:lstStyle>
            <a:lvl1pPr algn="ctr">
              <a:lnSpc>
                <a:spcPct val="100000"/>
              </a:lnSpc>
              <a:buNone/>
              <a:defRPr sz="1800"/>
            </a:lvl1pPr>
          </a:lstStyle>
          <a:p>
            <a:endParaRPr lang="en-US" dirty="0"/>
          </a:p>
        </p:txBody>
      </p:sp>
      <p:sp>
        <p:nvSpPr>
          <p:cNvPr id="16" name="Picture Placeholder 12"/>
          <p:cNvSpPr>
            <a:spLocks noGrp="1"/>
          </p:cNvSpPr>
          <p:nvPr>
            <p:ph type="pic" sz="quarter" idx="17"/>
          </p:nvPr>
        </p:nvSpPr>
        <p:spPr>
          <a:xfrm>
            <a:off x="6055550" y="1841425"/>
            <a:ext cx="2619375" cy="1495425"/>
          </a:xfrm>
          <a:prstGeom prst="rect">
            <a:avLst/>
          </a:prstGeom>
        </p:spPr>
        <p:txBody>
          <a:bodyPr anchor="ctr"/>
          <a:lstStyle>
            <a:lvl1pPr algn="ctr">
              <a:lnSpc>
                <a:spcPct val="100000"/>
              </a:lnSpc>
              <a:buNone/>
              <a:defRPr sz="1800"/>
            </a:lvl1pPr>
          </a:lstStyle>
          <a:p>
            <a:endParaRPr lang="en-US" dirty="0"/>
          </a:p>
        </p:txBody>
      </p:sp>
      <p:sp>
        <p:nvSpPr>
          <p:cNvPr id="21" name="Rectangle 20"/>
          <p:cNvSpPr/>
          <p:nvPr userDrawn="1"/>
        </p:nvSpPr>
        <p:spPr>
          <a:xfrm>
            <a:off x="469077" y="3336851"/>
            <a:ext cx="2618611"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userDrawn="1"/>
        </p:nvSpPr>
        <p:spPr>
          <a:xfrm>
            <a:off x="3255708" y="3336851"/>
            <a:ext cx="2619493"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userDrawn="1"/>
        </p:nvSpPr>
        <p:spPr>
          <a:xfrm>
            <a:off x="6056432" y="3336851"/>
            <a:ext cx="2618493"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33" name="Rectangle 32"/>
          <p:cNvSpPr/>
          <p:nvPr userDrawn="1"/>
        </p:nvSpPr>
        <p:spPr>
          <a:xfrm>
            <a:off x="0" y="907052"/>
            <a:ext cx="136476" cy="30927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20" name="Picture 19"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24" name="Group 23"/>
          <p:cNvGrpSpPr/>
          <p:nvPr userDrawn="1"/>
        </p:nvGrpSpPr>
        <p:grpSpPr>
          <a:xfrm flipV="1">
            <a:off x="0" y="6650179"/>
            <a:ext cx="9144000" cy="219695"/>
            <a:chOff x="0" y="6520850"/>
            <a:chExt cx="9553902" cy="337150"/>
          </a:xfrm>
        </p:grpSpPr>
        <p:sp>
          <p:nvSpPr>
            <p:cNvPr id="25" name="Rectangle 24"/>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Slide - Three Images &amp; Text | Two Line Header">
    <p:spTree>
      <p:nvGrpSpPr>
        <p:cNvPr id="1" name=""/>
        <p:cNvGrpSpPr/>
        <p:nvPr/>
      </p:nvGrpSpPr>
      <p:grpSpPr>
        <a:xfrm>
          <a:off x="0" y="0"/>
          <a:ext cx="0" cy="0"/>
          <a:chOff x="0" y="0"/>
          <a:chExt cx="0" cy="0"/>
        </a:xfrm>
      </p:grpSpPr>
      <p:sp>
        <p:nvSpPr>
          <p:cNvPr id="14" name="Text Placeholder 2"/>
          <p:cNvSpPr>
            <a:spLocks noGrp="1"/>
          </p:cNvSpPr>
          <p:nvPr>
            <p:ph type="body" sz="quarter" idx="11"/>
          </p:nvPr>
        </p:nvSpPr>
        <p:spPr>
          <a:xfrm>
            <a:off x="469077" y="3491353"/>
            <a:ext cx="2618493" cy="2363189"/>
          </a:xfrm>
          <a:prstGeom prst="rect">
            <a:avLst/>
          </a:prstGeom>
        </p:spPr>
        <p:txBody>
          <a:bodyPr vert="horz" lIns="0" tIns="0" rIns="0" bIns="0"/>
          <a:lstStyle>
            <a:lvl1pPr>
              <a:lnSpc>
                <a:spcPct val="110000"/>
              </a:lnSpc>
              <a:spcBef>
                <a:spcPts val="1200"/>
              </a:spcBef>
              <a:buClrTx/>
              <a:defRPr sz="2000">
                <a:solidFill>
                  <a:schemeClr val="tx1"/>
                </a:solidFill>
              </a:defRPr>
            </a:lvl1pPr>
            <a:lvl2pPr>
              <a:lnSpc>
                <a:spcPct val="110000"/>
              </a:lnSpc>
              <a:buClrTx/>
              <a:defRPr sz="1800">
                <a:solidFill>
                  <a:schemeClr val="tx1"/>
                </a:solidFill>
              </a:defRPr>
            </a:lvl2pPr>
            <a:lvl3pPr>
              <a:lnSpc>
                <a:spcPct val="110000"/>
              </a:lnSpc>
              <a:buClrTx/>
              <a:defRPr sz="1600">
                <a:solidFill>
                  <a:schemeClr val="tx1"/>
                </a:solidFill>
              </a:defRPr>
            </a:lvl3pPr>
            <a:lvl4pPr>
              <a:lnSpc>
                <a:spcPct val="110000"/>
              </a:lnSpc>
              <a:buClrTx/>
              <a:defRPr sz="1400">
                <a:solidFill>
                  <a:schemeClr val="tx1"/>
                </a:solidFill>
              </a:defRPr>
            </a:lvl4pPr>
            <a:lvl5pPr>
              <a:lnSpc>
                <a:spcPct val="10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0" name="Text Placeholder 2"/>
          <p:cNvSpPr>
            <a:spLocks noGrp="1"/>
          </p:cNvSpPr>
          <p:nvPr>
            <p:ph type="body" sz="quarter" idx="13"/>
          </p:nvPr>
        </p:nvSpPr>
        <p:spPr>
          <a:xfrm>
            <a:off x="3255826" y="3491353"/>
            <a:ext cx="2618493" cy="2363189"/>
          </a:xfrm>
          <a:prstGeom prst="rect">
            <a:avLst/>
          </a:prstGeom>
        </p:spPr>
        <p:txBody>
          <a:bodyPr vert="horz" lIns="0" tIns="0" rIns="0" bIns="0"/>
          <a:lstStyle>
            <a:lvl1pPr>
              <a:lnSpc>
                <a:spcPct val="110000"/>
              </a:lnSpc>
              <a:spcBef>
                <a:spcPts val="1200"/>
              </a:spcBef>
              <a:buClrTx/>
              <a:defRPr lang="en-US" sz="2000" kern="1200" dirty="0" smtClean="0">
                <a:solidFill>
                  <a:schemeClr val="tx1"/>
                </a:solidFill>
                <a:latin typeface="Arial" pitchFamily="34" charset="0"/>
                <a:ea typeface="ＭＳ Ｐゴシック" charset="0"/>
                <a:cs typeface="Arial Narrow"/>
              </a:defRPr>
            </a:lvl1pPr>
            <a:lvl2pPr>
              <a:lnSpc>
                <a:spcPct val="110000"/>
              </a:lnSpc>
              <a:buClrTx/>
              <a:defRPr lang="en-US" sz="1800" kern="1200" dirty="0" smtClean="0">
                <a:solidFill>
                  <a:schemeClr val="tx1"/>
                </a:solidFill>
                <a:latin typeface="Arial" pitchFamily="34" charset="0"/>
                <a:ea typeface="Arial Narrow" pitchFamily="34" charset="0"/>
                <a:cs typeface="Arial Narrow"/>
              </a:defRPr>
            </a:lvl2pPr>
            <a:lvl3pPr>
              <a:lnSpc>
                <a:spcPct val="110000"/>
              </a:lnSpc>
              <a:buClrTx/>
              <a:defRPr sz="1600">
                <a:solidFill>
                  <a:schemeClr val="tx1"/>
                </a:solidFill>
              </a:defRPr>
            </a:lvl3pPr>
            <a:lvl4pPr>
              <a:lnSpc>
                <a:spcPct val="110000"/>
              </a:lnSpc>
              <a:buClrTx/>
              <a:defRPr lang="en-US" sz="1400" kern="1200" dirty="0" smtClean="0">
                <a:solidFill>
                  <a:schemeClr val="tx1"/>
                </a:solidFill>
                <a:latin typeface="Arial" pitchFamily="34" charset="0"/>
                <a:ea typeface="Arial Narrow" pitchFamily="34" charset="0"/>
                <a:cs typeface="Arial Narrow"/>
              </a:defRPr>
            </a:lvl4pPr>
            <a:lvl5pPr>
              <a:lnSpc>
                <a:spcPct val="100000"/>
              </a:lnSpc>
              <a:buClrTx/>
              <a:defRPr>
                <a:solidFill>
                  <a:schemeClr val="tx1"/>
                </a:solidFill>
              </a:defRPr>
            </a:lvl5pPr>
          </a:lstStyle>
          <a:p>
            <a:pPr marL="171450" lvl="0" indent="-171450" algn="l" defTabSz="455613" rtl="0" eaLnBrk="0" fontAlgn="base" hangingPunct="0">
              <a:lnSpc>
                <a:spcPct val="100000"/>
              </a:lnSpc>
              <a:spcBef>
                <a:spcPct val="0"/>
              </a:spcBef>
              <a:spcAft>
                <a:spcPct val="0"/>
              </a:spcAft>
              <a:buClrTx/>
              <a:buFont typeface="Arial" charset="0"/>
              <a:buChar char="•"/>
            </a:pPr>
            <a:r>
              <a:rPr lang="en-US" dirty="0" smtClean="0"/>
              <a:t>Click to edit Master text styles</a:t>
            </a:r>
          </a:p>
          <a:p>
            <a:pPr marL="460375" lvl="1" indent="-171450" algn="l" defTabSz="455613" rtl="0" eaLnBrk="0" fontAlgn="base" hangingPunct="0">
              <a:lnSpc>
                <a:spcPct val="100000"/>
              </a:lnSpc>
              <a:spcBef>
                <a:spcPct val="0"/>
              </a:spcBef>
              <a:spcAft>
                <a:spcPct val="0"/>
              </a:spcAft>
              <a:buClrTx/>
              <a:buFont typeface="Arial" charset="0"/>
              <a:buChar char="•"/>
            </a:pPr>
            <a:r>
              <a:rPr lang="en-US" dirty="0" smtClean="0"/>
              <a:t>Second level</a:t>
            </a:r>
          </a:p>
          <a:p>
            <a:pPr lvl="2"/>
            <a:r>
              <a:rPr lang="en-US" dirty="0" smtClean="0"/>
              <a:t>Third level</a:t>
            </a:r>
          </a:p>
          <a:p>
            <a:pPr marL="1085850" lvl="3" indent="-171450" algn="l" defTabSz="455613" rtl="0" eaLnBrk="0" fontAlgn="base" hangingPunct="0">
              <a:lnSpc>
                <a:spcPct val="100000"/>
              </a:lnSpc>
              <a:spcBef>
                <a:spcPct val="0"/>
              </a:spcBef>
              <a:spcAft>
                <a:spcPct val="0"/>
              </a:spcAft>
              <a:buClrTx/>
              <a:buFont typeface="Arial" charset="0"/>
              <a:buChar char="•"/>
            </a:pPr>
            <a:r>
              <a:rPr lang="en-US" dirty="0" smtClean="0"/>
              <a:t>Fourth level</a:t>
            </a:r>
          </a:p>
        </p:txBody>
      </p:sp>
      <p:sp>
        <p:nvSpPr>
          <p:cNvPr id="11" name="Text Placeholder 2"/>
          <p:cNvSpPr>
            <a:spLocks noGrp="1"/>
          </p:cNvSpPr>
          <p:nvPr>
            <p:ph type="body" sz="quarter" idx="14"/>
          </p:nvPr>
        </p:nvSpPr>
        <p:spPr>
          <a:xfrm>
            <a:off x="6056432" y="3491353"/>
            <a:ext cx="2618493" cy="2363189"/>
          </a:xfrm>
          <a:prstGeom prst="rect">
            <a:avLst/>
          </a:prstGeom>
        </p:spPr>
        <p:txBody>
          <a:bodyPr vert="horz" lIns="0" tIns="0" rIns="0" bIns="0"/>
          <a:lstStyle>
            <a:lvl1pPr>
              <a:lnSpc>
                <a:spcPct val="110000"/>
              </a:lnSpc>
              <a:spcBef>
                <a:spcPts val="1200"/>
              </a:spcBef>
              <a:buClrTx/>
              <a:defRPr lang="en-US" sz="2000" kern="1200" dirty="0" smtClean="0">
                <a:solidFill>
                  <a:schemeClr val="tx1"/>
                </a:solidFill>
                <a:latin typeface="Arial" pitchFamily="34" charset="0"/>
                <a:ea typeface="ＭＳ Ｐゴシック" charset="0"/>
                <a:cs typeface="Arial Narrow"/>
              </a:defRPr>
            </a:lvl1pPr>
            <a:lvl2pPr>
              <a:lnSpc>
                <a:spcPct val="110000"/>
              </a:lnSpc>
              <a:buClrTx/>
              <a:defRPr lang="en-US" sz="1800" kern="1200" dirty="0" smtClean="0">
                <a:solidFill>
                  <a:schemeClr val="tx1"/>
                </a:solidFill>
                <a:latin typeface="Arial" pitchFamily="34" charset="0"/>
                <a:ea typeface="Arial Narrow" pitchFamily="34" charset="0"/>
                <a:cs typeface="Arial Narrow"/>
              </a:defRPr>
            </a:lvl2pPr>
            <a:lvl3pPr>
              <a:lnSpc>
                <a:spcPct val="110000"/>
              </a:lnSpc>
              <a:buClrTx/>
              <a:defRPr lang="en-US" sz="1600" kern="1200" dirty="0" smtClean="0">
                <a:solidFill>
                  <a:schemeClr val="tx1"/>
                </a:solidFill>
                <a:latin typeface="Arial" pitchFamily="34" charset="0"/>
                <a:ea typeface="Arial Narrow" pitchFamily="34" charset="0"/>
                <a:cs typeface="Arial Narrow"/>
              </a:defRPr>
            </a:lvl3pPr>
            <a:lvl4pPr>
              <a:lnSpc>
                <a:spcPct val="110000"/>
              </a:lnSpc>
              <a:buClrTx/>
              <a:defRPr lang="en-US" sz="1400" kern="1200" dirty="0" smtClean="0">
                <a:solidFill>
                  <a:schemeClr val="tx1"/>
                </a:solidFill>
                <a:latin typeface="Arial" pitchFamily="34" charset="0"/>
                <a:ea typeface="Arial Narrow" pitchFamily="34" charset="0"/>
                <a:cs typeface="Arial Narrow"/>
              </a:defRPr>
            </a:lvl4pPr>
            <a:lvl5pPr>
              <a:lnSpc>
                <a:spcPct val="100000"/>
              </a:lnSpc>
              <a:buClrTx/>
              <a:defRPr>
                <a:solidFill>
                  <a:schemeClr val="tx1"/>
                </a:solidFill>
              </a:defRPr>
            </a:lvl5pPr>
          </a:lstStyle>
          <a:p>
            <a:pPr marL="171450" lvl="0" indent="-171450" algn="l" defTabSz="455613" rtl="0" eaLnBrk="0" fontAlgn="base" hangingPunct="0">
              <a:lnSpc>
                <a:spcPct val="100000"/>
              </a:lnSpc>
              <a:spcBef>
                <a:spcPct val="0"/>
              </a:spcBef>
              <a:spcAft>
                <a:spcPct val="0"/>
              </a:spcAft>
              <a:buClrTx/>
              <a:buFont typeface="Arial" charset="0"/>
              <a:buChar char="•"/>
            </a:pPr>
            <a:r>
              <a:rPr lang="en-US" dirty="0" smtClean="0"/>
              <a:t>Click to edit Master text styles</a:t>
            </a:r>
          </a:p>
          <a:p>
            <a:pPr marL="460375" lvl="1" indent="-171450" algn="l" defTabSz="455613" rtl="0" eaLnBrk="0" fontAlgn="base" hangingPunct="0">
              <a:lnSpc>
                <a:spcPct val="100000"/>
              </a:lnSpc>
              <a:spcBef>
                <a:spcPct val="0"/>
              </a:spcBef>
              <a:spcAft>
                <a:spcPct val="0"/>
              </a:spcAft>
              <a:buClrTx/>
              <a:buFont typeface="Arial" charset="0"/>
              <a:buChar char="•"/>
            </a:pPr>
            <a:r>
              <a:rPr lang="en-US" dirty="0" smtClean="0"/>
              <a:t>Second level</a:t>
            </a:r>
          </a:p>
          <a:p>
            <a:pPr marL="796925" lvl="2" indent="-171450" algn="l" defTabSz="455613" rtl="0" eaLnBrk="0" fontAlgn="base" hangingPunct="0">
              <a:lnSpc>
                <a:spcPct val="100000"/>
              </a:lnSpc>
              <a:spcBef>
                <a:spcPct val="0"/>
              </a:spcBef>
              <a:spcAft>
                <a:spcPct val="0"/>
              </a:spcAft>
              <a:buClrTx/>
              <a:buFont typeface="Arial" charset="0"/>
              <a:buChar char="•"/>
            </a:pPr>
            <a:r>
              <a:rPr lang="en-US" dirty="0" smtClean="0"/>
              <a:t>Third level</a:t>
            </a:r>
          </a:p>
          <a:p>
            <a:pPr marL="1085850" lvl="3" indent="-171450" algn="l" defTabSz="455613" rtl="0" eaLnBrk="0" fontAlgn="base" hangingPunct="0">
              <a:lnSpc>
                <a:spcPct val="100000"/>
              </a:lnSpc>
              <a:spcBef>
                <a:spcPct val="0"/>
              </a:spcBef>
              <a:spcAft>
                <a:spcPct val="0"/>
              </a:spcAft>
              <a:buClrTx/>
              <a:buFont typeface="Arial" charset="0"/>
              <a:buChar char="•"/>
            </a:pPr>
            <a:r>
              <a:rPr lang="en-US" dirty="0" smtClean="0"/>
              <a:t>Fourth level</a:t>
            </a:r>
          </a:p>
        </p:txBody>
      </p:sp>
      <p:sp>
        <p:nvSpPr>
          <p:cNvPr id="13" name="Picture Placeholder 12"/>
          <p:cNvSpPr>
            <a:spLocks noGrp="1"/>
          </p:cNvSpPr>
          <p:nvPr>
            <p:ph type="pic" sz="quarter" idx="15"/>
          </p:nvPr>
        </p:nvSpPr>
        <p:spPr>
          <a:xfrm>
            <a:off x="469077" y="1841425"/>
            <a:ext cx="2618611" cy="1495425"/>
          </a:xfrm>
          <a:prstGeom prst="rect">
            <a:avLst/>
          </a:prstGeom>
        </p:spPr>
        <p:txBody>
          <a:bodyPr anchor="ctr"/>
          <a:lstStyle>
            <a:lvl1pPr algn="ctr">
              <a:lnSpc>
                <a:spcPct val="100000"/>
              </a:lnSpc>
              <a:buNone/>
              <a:defRPr sz="1800"/>
            </a:lvl1pPr>
          </a:lstStyle>
          <a:p>
            <a:endParaRPr lang="en-US" dirty="0"/>
          </a:p>
        </p:txBody>
      </p:sp>
      <p:sp>
        <p:nvSpPr>
          <p:cNvPr id="15" name="Picture Placeholder 12"/>
          <p:cNvSpPr>
            <a:spLocks noGrp="1"/>
          </p:cNvSpPr>
          <p:nvPr>
            <p:ph type="pic" sz="quarter" idx="16"/>
          </p:nvPr>
        </p:nvSpPr>
        <p:spPr>
          <a:xfrm>
            <a:off x="3255826" y="1841425"/>
            <a:ext cx="2619375" cy="1495425"/>
          </a:xfrm>
          <a:prstGeom prst="rect">
            <a:avLst/>
          </a:prstGeom>
        </p:spPr>
        <p:txBody>
          <a:bodyPr anchor="ctr"/>
          <a:lstStyle>
            <a:lvl1pPr algn="ctr">
              <a:lnSpc>
                <a:spcPct val="100000"/>
              </a:lnSpc>
              <a:buNone/>
              <a:defRPr sz="1800"/>
            </a:lvl1pPr>
          </a:lstStyle>
          <a:p>
            <a:endParaRPr lang="en-US" dirty="0"/>
          </a:p>
        </p:txBody>
      </p:sp>
      <p:sp>
        <p:nvSpPr>
          <p:cNvPr id="16" name="Picture Placeholder 12"/>
          <p:cNvSpPr>
            <a:spLocks noGrp="1"/>
          </p:cNvSpPr>
          <p:nvPr>
            <p:ph type="pic" sz="quarter" idx="17"/>
          </p:nvPr>
        </p:nvSpPr>
        <p:spPr>
          <a:xfrm>
            <a:off x="6055550" y="1841425"/>
            <a:ext cx="2619375" cy="1495425"/>
          </a:xfrm>
          <a:prstGeom prst="rect">
            <a:avLst/>
          </a:prstGeom>
        </p:spPr>
        <p:txBody>
          <a:bodyPr anchor="ctr"/>
          <a:lstStyle>
            <a:lvl1pPr algn="ctr">
              <a:lnSpc>
                <a:spcPct val="100000"/>
              </a:lnSpc>
              <a:buNone/>
              <a:defRPr sz="1800"/>
            </a:lvl1pPr>
          </a:lstStyle>
          <a:p>
            <a:endParaRPr lang="en-US" dirty="0"/>
          </a:p>
        </p:txBody>
      </p:sp>
      <p:sp>
        <p:nvSpPr>
          <p:cNvPr id="21" name="Rectangle 20"/>
          <p:cNvSpPr/>
          <p:nvPr userDrawn="1"/>
        </p:nvSpPr>
        <p:spPr>
          <a:xfrm>
            <a:off x="469077" y="3336851"/>
            <a:ext cx="2618611"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userDrawn="1"/>
        </p:nvSpPr>
        <p:spPr>
          <a:xfrm>
            <a:off x="3255708" y="3336851"/>
            <a:ext cx="2619493"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userDrawn="1"/>
        </p:nvSpPr>
        <p:spPr>
          <a:xfrm>
            <a:off x="6056432" y="3336851"/>
            <a:ext cx="2618493"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itle 1"/>
          <p:cNvSpPr>
            <a:spLocks noGrp="1"/>
          </p:cNvSpPr>
          <p:nvPr>
            <p:ph type="ctrTitle" hasCustomPrompt="1"/>
          </p:nvPr>
        </p:nvSpPr>
        <p:spPr>
          <a:xfrm>
            <a:off x="469076" y="483900"/>
            <a:ext cx="8205849" cy="880225"/>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two Rows</a:t>
            </a:r>
            <a:endParaRPr lang="en-US" dirty="0"/>
          </a:p>
        </p:txBody>
      </p:sp>
      <p:sp>
        <p:nvSpPr>
          <p:cNvPr id="25" name="Rectangle 24"/>
          <p:cNvSpPr/>
          <p:nvPr userDrawn="1"/>
        </p:nvSpPr>
        <p:spPr>
          <a:xfrm>
            <a:off x="0" y="522726"/>
            <a:ext cx="136476" cy="69360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26" name="Picture 25"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28" name="Group 27"/>
          <p:cNvGrpSpPr/>
          <p:nvPr userDrawn="1"/>
        </p:nvGrpSpPr>
        <p:grpSpPr>
          <a:xfrm flipV="1">
            <a:off x="0" y="6650179"/>
            <a:ext cx="9144000" cy="219695"/>
            <a:chOff x="0" y="6520850"/>
            <a:chExt cx="9553902" cy="337150"/>
          </a:xfrm>
        </p:grpSpPr>
        <p:sp>
          <p:nvSpPr>
            <p:cNvPr id="32" name="Rectangle 31"/>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Slide - Blue Bar, Image, Text">
    <p:spTree>
      <p:nvGrpSpPr>
        <p:cNvPr id="1" name=""/>
        <p:cNvGrpSpPr/>
        <p:nvPr/>
      </p:nvGrpSpPr>
      <p:grpSpPr>
        <a:xfrm>
          <a:off x="0" y="0"/>
          <a:ext cx="0" cy="0"/>
          <a:chOff x="0" y="0"/>
          <a:chExt cx="0" cy="0"/>
        </a:xfrm>
      </p:grpSpPr>
      <p:sp>
        <p:nvSpPr>
          <p:cNvPr id="11" name="Rectangle 10"/>
          <p:cNvSpPr/>
          <p:nvPr userDrawn="1"/>
        </p:nvSpPr>
        <p:spPr>
          <a:xfrm>
            <a:off x="0" y="1372741"/>
            <a:ext cx="9144000" cy="222548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userDrawn="1"/>
        </p:nvSpPr>
        <p:spPr>
          <a:xfrm>
            <a:off x="442499" y="1546058"/>
            <a:ext cx="1895822" cy="1895822"/>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2"/>
          <p:cNvSpPr>
            <a:spLocks noGrp="1"/>
          </p:cNvSpPr>
          <p:nvPr>
            <p:ph type="body" sz="quarter" idx="11"/>
          </p:nvPr>
        </p:nvSpPr>
        <p:spPr>
          <a:xfrm>
            <a:off x="469076" y="3740725"/>
            <a:ext cx="8205849" cy="2220685"/>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13" name="Picture Placeholder 12"/>
          <p:cNvSpPr>
            <a:spLocks noGrp="1"/>
          </p:cNvSpPr>
          <p:nvPr>
            <p:ph type="pic" sz="quarter" idx="13"/>
          </p:nvPr>
        </p:nvSpPr>
        <p:spPr>
          <a:xfrm>
            <a:off x="511466" y="1615045"/>
            <a:ext cx="1756370" cy="1757848"/>
          </a:xfrm>
          <a:prstGeom prst="ellipse">
            <a:avLst/>
          </a:prstGeom>
        </p:spPr>
        <p:txBody>
          <a:bodyPr anchor="ctr"/>
          <a:lstStyle>
            <a:lvl1pPr marL="0" indent="0" algn="ctr">
              <a:buNone/>
              <a:defRPr sz="1800"/>
            </a:lvl1pPr>
          </a:lstStyle>
          <a:p>
            <a:endParaRPr lang="en-US" dirty="0"/>
          </a:p>
        </p:txBody>
      </p:sp>
      <p:sp>
        <p:nvSpPr>
          <p:cNvPr id="15" name="Text Placeholder 2"/>
          <p:cNvSpPr>
            <a:spLocks noGrp="1"/>
          </p:cNvSpPr>
          <p:nvPr>
            <p:ph type="body" sz="quarter" idx="14"/>
          </p:nvPr>
        </p:nvSpPr>
        <p:spPr>
          <a:xfrm>
            <a:off x="2576945" y="1518060"/>
            <a:ext cx="6097980" cy="1926455"/>
          </a:xfrm>
          <a:prstGeom prst="rect">
            <a:avLst/>
          </a:prstGeom>
        </p:spPr>
        <p:txBody>
          <a:bodyPr vert="horz" lIns="0" tIns="0" rIns="0" bIns="0" anchor="ctr"/>
          <a:lstStyle>
            <a:lvl1pPr marL="0" indent="0">
              <a:lnSpc>
                <a:spcPct val="100000"/>
              </a:lnSpc>
              <a:buClrTx/>
              <a:buNone/>
              <a:defRPr>
                <a:solidFill>
                  <a:schemeClr val="bg1"/>
                </a:solidFill>
              </a:defRPr>
            </a:lvl1pPr>
            <a:lvl2pPr>
              <a:lnSpc>
                <a:spcPct val="100000"/>
              </a:lnSpc>
              <a:buClrTx/>
              <a:buNone/>
              <a:defRPr>
                <a:solidFill>
                  <a:schemeClr val="bg1"/>
                </a:solidFill>
              </a:defRPr>
            </a:lvl2pPr>
            <a:lvl3pPr>
              <a:lnSpc>
                <a:spcPct val="100000"/>
              </a:lnSpc>
              <a:buClrTx/>
              <a:buNone/>
              <a:defRPr>
                <a:solidFill>
                  <a:schemeClr val="bg1"/>
                </a:solidFill>
              </a:defRPr>
            </a:lvl3pPr>
            <a:lvl4pPr>
              <a:lnSpc>
                <a:spcPct val="100000"/>
              </a:lnSpc>
              <a:buClrTx/>
              <a:buNone/>
              <a:defRPr>
                <a:solidFill>
                  <a:schemeClr val="bg1"/>
                </a:solidFill>
              </a:defRPr>
            </a:lvl4pPr>
            <a:lvl5pPr>
              <a:lnSpc>
                <a:spcPct val="100000"/>
              </a:lnSpc>
              <a:buClrTx/>
              <a:buNone/>
              <a:defRPr>
                <a:solidFill>
                  <a:schemeClr val="bg1"/>
                </a:solidFill>
              </a:defRPr>
            </a:lvl5pPr>
          </a:lstStyle>
          <a:p>
            <a:pPr lvl="0"/>
            <a:r>
              <a:rPr lang="en-US" dirty="0" smtClean="0"/>
              <a:t>Click to edit Master text styles</a:t>
            </a:r>
          </a:p>
        </p:txBody>
      </p:sp>
      <p:sp>
        <p:nvSpPr>
          <p:cNvPr id="17"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9" name="Picture 18"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20" name="Group 19"/>
          <p:cNvGrpSpPr/>
          <p:nvPr userDrawn="1"/>
        </p:nvGrpSpPr>
        <p:grpSpPr>
          <a:xfrm flipV="1">
            <a:off x="0" y="6650179"/>
            <a:ext cx="9144000" cy="219695"/>
            <a:chOff x="0" y="6520850"/>
            <a:chExt cx="9553902" cy="337150"/>
          </a:xfrm>
        </p:grpSpPr>
        <p:sp>
          <p:nvSpPr>
            <p:cNvPr id="21" name="Rectangle 20"/>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Slide - Blue Bar, Chart, Text">
    <p:spTree>
      <p:nvGrpSpPr>
        <p:cNvPr id="1" name=""/>
        <p:cNvGrpSpPr/>
        <p:nvPr/>
      </p:nvGrpSpPr>
      <p:grpSpPr>
        <a:xfrm>
          <a:off x="0" y="0"/>
          <a:ext cx="0" cy="0"/>
          <a:chOff x="0" y="0"/>
          <a:chExt cx="0" cy="0"/>
        </a:xfrm>
      </p:grpSpPr>
      <p:sp>
        <p:nvSpPr>
          <p:cNvPr id="11" name="Rectangle 10"/>
          <p:cNvSpPr/>
          <p:nvPr userDrawn="1"/>
        </p:nvSpPr>
        <p:spPr>
          <a:xfrm>
            <a:off x="0" y="1372741"/>
            <a:ext cx="9144000" cy="222548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2"/>
          <p:cNvSpPr>
            <a:spLocks noGrp="1"/>
          </p:cNvSpPr>
          <p:nvPr>
            <p:ph type="body" sz="quarter" idx="11"/>
          </p:nvPr>
        </p:nvSpPr>
        <p:spPr>
          <a:xfrm>
            <a:off x="469076" y="3740725"/>
            <a:ext cx="8205849" cy="2220685"/>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15" name="Text Placeholder 2"/>
          <p:cNvSpPr>
            <a:spLocks noGrp="1"/>
          </p:cNvSpPr>
          <p:nvPr>
            <p:ph type="body" sz="quarter" idx="14"/>
          </p:nvPr>
        </p:nvSpPr>
        <p:spPr>
          <a:xfrm>
            <a:off x="469076" y="1518060"/>
            <a:ext cx="3295402" cy="1926455"/>
          </a:xfrm>
          <a:prstGeom prst="rect">
            <a:avLst/>
          </a:prstGeom>
        </p:spPr>
        <p:txBody>
          <a:bodyPr vert="horz" lIns="0" tIns="0" rIns="0" bIns="0" anchor="ctr"/>
          <a:lstStyle>
            <a:lvl1pPr marL="0" indent="0">
              <a:lnSpc>
                <a:spcPct val="100000"/>
              </a:lnSpc>
              <a:buClrTx/>
              <a:buNone/>
              <a:defRPr>
                <a:solidFill>
                  <a:schemeClr val="bg1"/>
                </a:solidFill>
              </a:defRPr>
            </a:lvl1pPr>
            <a:lvl2pPr>
              <a:lnSpc>
                <a:spcPct val="100000"/>
              </a:lnSpc>
              <a:buClrTx/>
              <a:buNone/>
              <a:defRPr>
                <a:solidFill>
                  <a:schemeClr val="bg1"/>
                </a:solidFill>
              </a:defRPr>
            </a:lvl2pPr>
            <a:lvl3pPr>
              <a:lnSpc>
                <a:spcPct val="100000"/>
              </a:lnSpc>
              <a:buClrTx/>
              <a:buNone/>
              <a:defRPr>
                <a:solidFill>
                  <a:schemeClr val="bg1"/>
                </a:solidFill>
              </a:defRPr>
            </a:lvl3pPr>
            <a:lvl4pPr>
              <a:lnSpc>
                <a:spcPct val="100000"/>
              </a:lnSpc>
              <a:buClrTx/>
              <a:buNone/>
              <a:defRPr>
                <a:solidFill>
                  <a:schemeClr val="bg1"/>
                </a:solidFill>
              </a:defRPr>
            </a:lvl4pPr>
            <a:lvl5pPr>
              <a:lnSpc>
                <a:spcPct val="100000"/>
              </a:lnSpc>
              <a:buClrTx/>
              <a:buNone/>
              <a:defRPr>
                <a:solidFill>
                  <a:schemeClr val="bg1"/>
                </a:solidFill>
              </a:defRPr>
            </a:lvl5pPr>
          </a:lstStyle>
          <a:p>
            <a:pPr lvl="0"/>
            <a:r>
              <a:rPr lang="en-US" dirty="0" smtClean="0"/>
              <a:t>Click to edit Master text styles</a:t>
            </a:r>
          </a:p>
        </p:txBody>
      </p:sp>
      <p:sp>
        <p:nvSpPr>
          <p:cNvPr id="18" name="Chart Placeholder 17"/>
          <p:cNvSpPr>
            <a:spLocks noGrp="1"/>
          </p:cNvSpPr>
          <p:nvPr>
            <p:ph type="chart" sz="quarter" idx="15"/>
          </p:nvPr>
        </p:nvSpPr>
        <p:spPr>
          <a:xfrm>
            <a:off x="4013200" y="1543050"/>
            <a:ext cx="4661725" cy="1900238"/>
          </a:xfrm>
          <a:prstGeom prst="rect">
            <a:avLst/>
          </a:prstGeom>
        </p:spPr>
        <p:txBody>
          <a:bodyPr/>
          <a:lstStyle/>
          <a:p>
            <a:endParaRPr lang="en-US"/>
          </a:p>
        </p:txBody>
      </p:sp>
      <p:sp>
        <p:nvSpPr>
          <p:cNvPr id="13"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6" name="Picture 15"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7" name="Group 16"/>
          <p:cNvGrpSpPr/>
          <p:nvPr userDrawn="1"/>
        </p:nvGrpSpPr>
        <p:grpSpPr>
          <a:xfrm flipV="1">
            <a:off x="0" y="6650179"/>
            <a:ext cx="9144000" cy="219695"/>
            <a:chOff x="0" y="6520850"/>
            <a:chExt cx="9553902" cy="337150"/>
          </a:xfrm>
        </p:grpSpPr>
        <p:sp>
          <p:nvSpPr>
            <p:cNvPr id="19" name="Rectangle 18"/>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entered Header - White">
    <p:spTree>
      <p:nvGrpSpPr>
        <p:cNvPr id="1" name=""/>
        <p:cNvGrpSpPr/>
        <p:nvPr/>
      </p:nvGrpSpPr>
      <p:grpSpPr>
        <a:xfrm>
          <a:off x="0" y="0"/>
          <a:ext cx="0" cy="0"/>
          <a:chOff x="0" y="0"/>
          <a:chExt cx="0" cy="0"/>
        </a:xfrm>
      </p:grpSpPr>
      <p:sp>
        <p:nvSpPr>
          <p:cNvPr id="20" name="Text Placeholder 2"/>
          <p:cNvSpPr>
            <a:spLocks noGrp="1"/>
          </p:cNvSpPr>
          <p:nvPr>
            <p:ph type="body" sz="quarter" idx="11"/>
          </p:nvPr>
        </p:nvSpPr>
        <p:spPr>
          <a:xfrm>
            <a:off x="469076" y="2827502"/>
            <a:ext cx="8205849" cy="1107996"/>
          </a:xfrm>
          <a:prstGeom prst="rect">
            <a:avLst/>
          </a:prstGeom>
        </p:spPr>
        <p:txBody>
          <a:bodyPr vert="horz" lIns="0" tIns="0" rIns="0" bIns="0" anchor="ctr">
            <a:spAutoFit/>
          </a:bodyPr>
          <a:lstStyle>
            <a:lvl1pPr algn="ctr" defTabSz="455613" rtl="0" eaLnBrk="0" fontAlgn="base" hangingPunct="0">
              <a:lnSpc>
                <a:spcPct val="100000"/>
              </a:lnSpc>
              <a:spcBef>
                <a:spcPct val="0"/>
              </a:spcBef>
              <a:spcAft>
                <a:spcPct val="0"/>
              </a:spcAft>
              <a:buClrTx/>
              <a:buNone/>
              <a:defRPr lang="en-US" sz="3600" b="1" i="0" kern="1200" cap="all" spc="70" dirty="0" smtClean="0">
                <a:solidFill>
                  <a:schemeClr val="tx1"/>
                </a:solidFill>
                <a:latin typeface="Arial Black" pitchFamily="34" charset="0"/>
                <a:ea typeface="ＭＳ Ｐゴシック" charset="0"/>
                <a:cs typeface="Arial"/>
              </a:defRPr>
            </a:lvl1pPr>
            <a:lvl2pPr algn="ctr" defTabSz="455613" rtl="0" eaLnBrk="0" fontAlgn="base" hangingPunct="0">
              <a:lnSpc>
                <a:spcPct val="100000"/>
              </a:lnSpc>
              <a:spcBef>
                <a:spcPct val="0"/>
              </a:spcBef>
              <a:spcAft>
                <a:spcPct val="0"/>
              </a:spcAft>
              <a:buClrTx/>
              <a:buNone/>
              <a:defRPr lang="en-US" sz="3600" b="1" i="0" kern="1200" cap="all" spc="70" dirty="0" smtClean="0">
                <a:solidFill>
                  <a:schemeClr val="tx1"/>
                </a:solidFill>
                <a:latin typeface="Arial Black" pitchFamily="34" charset="0"/>
                <a:ea typeface="ＭＳ Ｐゴシック" charset="0"/>
                <a:cs typeface="Arial"/>
              </a:defRPr>
            </a:lvl2pPr>
            <a:lvl3pPr algn="ctr" defTabSz="455613" rtl="0" eaLnBrk="0" fontAlgn="base" hangingPunct="0">
              <a:lnSpc>
                <a:spcPct val="100000"/>
              </a:lnSpc>
              <a:spcBef>
                <a:spcPct val="0"/>
              </a:spcBef>
              <a:spcAft>
                <a:spcPct val="0"/>
              </a:spcAft>
              <a:buClrTx/>
              <a:buNone/>
              <a:defRPr lang="en-US" sz="3600" b="1" i="0" kern="1200" cap="all" spc="70" dirty="0" smtClean="0">
                <a:solidFill>
                  <a:schemeClr val="tx1"/>
                </a:solidFill>
                <a:latin typeface="Arial Black" pitchFamily="34" charset="0"/>
                <a:ea typeface="ＭＳ Ｐゴシック" charset="0"/>
                <a:cs typeface="Arial"/>
              </a:defRPr>
            </a:lvl3pPr>
            <a:lvl4pPr algn="ctr" defTabSz="455613" rtl="0" eaLnBrk="0" fontAlgn="base" hangingPunct="0">
              <a:lnSpc>
                <a:spcPct val="100000"/>
              </a:lnSpc>
              <a:spcBef>
                <a:spcPct val="0"/>
              </a:spcBef>
              <a:spcAft>
                <a:spcPct val="0"/>
              </a:spcAft>
              <a:buClrTx/>
              <a:buNone/>
              <a:defRPr lang="en-US" sz="3600" b="1" i="0" kern="1200" cap="all" spc="70" dirty="0" smtClean="0">
                <a:solidFill>
                  <a:schemeClr val="tx1"/>
                </a:solidFill>
                <a:latin typeface="Arial Black" pitchFamily="34" charset="0"/>
                <a:ea typeface="ＭＳ Ｐゴシック" charset="0"/>
                <a:cs typeface="Arial"/>
              </a:defRPr>
            </a:lvl4pPr>
            <a:lvl5pPr algn="ctr" defTabSz="455613" rtl="0" eaLnBrk="0" fontAlgn="base" hangingPunct="0">
              <a:lnSpc>
                <a:spcPct val="100000"/>
              </a:lnSpc>
              <a:spcBef>
                <a:spcPct val="0"/>
              </a:spcBef>
              <a:spcAft>
                <a:spcPct val="0"/>
              </a:spcAft>
              <a:buClrTx/>
              <a:buNone/>
              <a:defRPr lang="en-US" sz="3600" b="1" i="0" kern="1200" cap="all" spc="70" dirty="0">
                <a:solidFill>
                  <a:schemeClr val="tx1"/>
                </a:solidFill>
                <a:latin typeface="Arial Black" pitchFamily="34" charset="0"/>
                <a:ea typeface="ＭＳ Ｐゴシック" charset="0"/>
                <a:cs typeface="Arial"/>
              </a:defRPr>
            </a:lvl5pPr>
          </a:lstStyle>
          <a:p>
            <a:pPr lvl="0"/>
            <a:r>
              <a:rPr lang="en-US" dirty="0" smtClean="0"/>
              <a:t>Click to edit Master text styles</a:t>
            </a:r>
          </a:p>
        </p:txBody>
      </p:sp>
      <p:sp>
        <p:nvSpPr>
          <p:cNvPr id="9"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0" name="Picture 9"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1" name="Group 10"/>
          <p:cNvGrpSpPr/>
          <p:nvPr userDrawn="1"/>
        </p:nvGrpSpPr>
        <p:grpSpPr>
          <a:xfrm flipV="1">
            <a:off x="0" y="6650179"/>
            <a:ext cx="9144000" cy="219695"/>
            <a:chOff x="0" y="6520850"/>
            <a:chExt cx="9553902" cy="337150"/>
          </a:xfrm>
        </p:grpSpPr>
        <p:sp>
          <p:nvSpPr>
            <p:cNvPr id="12" name="Rectangle 11"/>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Title 1"/>
          <p:cNvSpPr>
            <a:spLocks noGrp="1"/>
          </p:cNvSpPr>
          <p:nvPr>
            <p:ph type="ctrTitle"/>
          </p:nvPr>
        </p:nvSpPr>
        <p:spPr>
          <a:xfrm>
            <a:off x="469076" y="1151875"/>
            <a:ext cx="8205849" cy="1323423"/>
          </a:xfrm>
          <a:prstGeom prst="rect">
            <a:avLst/>
          </a:prstGeom>
        </p:spPr>
        <p:txBody>
          <a:bodyPr lIns="0" tIns="45712" rIns="0" bIns="45712" anchor="b">
            <a:spAutoFit/>
          </a:bodyPr>
          <a:lstStyle>
            <a:lvl1pPr algn="l">
              <a:lnSpc>
                <a:spcPct val="80000"/>
              </a:lnSpc>
              <a:defRPr sz="5000" b="1" i="0" cap="all">
                <a:solidFill>
                  <a:schemeClr val="tx1"/>
                </a:solidFill>
                <a:latin typeface="Arial Black" pitchFamily="34" charset="0"/>
                <a:cs typeface="Arial"/>
              </a:defRPr>
            </a:lvl1pPr>
          </a:lstStyle>
          <a:p>
            <a:r>
              <a:rPr lang="en-US" dirty="0"/>
              <a:t>Click to edit Master title style</a:t>
            </a:r>
          </a:p>
        </p:txBody>
      </p:sp>
      <p:sp>
        <p:nvSpPr>
          <p:cNvPr id="11" name="Text Placeholder 10"/>
          <p:cNvSpPr>
            <a:spLocks noGrp="1"/>
          </p:cNvSpPr>
          <p:nvPr>
            <p:ph type="body" sz="quarter" idx="10"/>
          </p:nvPr>
        </p:nvSpPr>
        <p:spPr>
          <a:xfrm>
            <a:off x="469076" y="2515835"/>
            <a:ext cx="8205849" cy="369332"/>
          </a:xfrm>
          <a:prstGeom prst="rect">
            <a:avLst/>
          </a:prstGeom>
        </p:spPr>
        <p:txBody>
          <a:bodyPr vert="horz" wrap="square" lIns="0" tIns="0" rIns="0" bIns="0" anchor="t">
            <a:spAutoFit/>
          </a:bodyPr>
          <a:lstStyle>
            <a:lvl1pPr marL="0" indent="0" algn="l">
              <a:lnSpc>
                <a:spcPct val="100000"/>
              </a:lnSpc>
              <a:buNone/>
              <a:defRPr sz="2400" baseline="0">
                <a:solidFill>
                  <a:schemeClr val="tx1">
                    <a:lumMod val="60000"/>
                    <a:lumOff val="40000"/>
                  </a:schemeClr>
                </a:solidFill>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lvl="0"/>
            <a:r>
              <a:rPr lang="en-US" dirty="0" smtClean="0"/>
              <a:t>Click to edit Master text styles</a:t>
            </a:r>
          </a:p>
        </p:txBody>
      </p:sp>
      <p:sp>
        <p:nvSpPr>
          <p:cNvPr id="27" name="Rectangle 26"/>
          <p:cNvSpPr/>
          <p:nvPr userDrawn="1"/>
        </p:nvSpPr>
        <p:spPr>
          <a:xfrm>
            <a:off x="0" y="1206491"/>
            <a:ext cx="136476" cy="162408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LRG_emailsig_notag.tiff"/>
          <p:cNvPicPr>
            <a:picLocks noChangeAspect="1"/>
          </p:cNvPicPr>
          <p:nvPr userDrawn="1"/>
        </p:nvPicPr>
        <p:blipFill>
          <a:blip r:embed="rId2"/>
          <a:stretch>
            <a:fillRect/>
          </a:stretch>
        </p:blipFill>
        <p:spPr>
          <a:xfrm>
            <a:off x="469076" y="6180878"/>
            <a:ext cx="3048000" cy="323850"/>
          </a:xfrm>
          <a:prstGeom prst="rect">
            <a:avLst/>
          </a:prstGeom>
        </p:spPr>
      </p:pic>
      <p:sp>
        <p:nvSpPr>
          <p:cNvPr id="13" name="Rectangle 10"/>
          <p:cNvSpPr>
            <a:spLocks/>
          </p:cNvSpPr>
          <p:nvPr userDrawn="1"/>
        </p:nvSpPr>
        <p:spPr bwMode="auto">
          <a:xfrm>
            <a:off x="7181088" y="6340348"/>
            <a:ext cx="1493837" cy="192087"/>
          </a:xfrm>
          <a:prstGeom prst="rect">
            <a:avLst/>
          </a:prstGeom>
          <a:noFill/>
          <a:ln w="12700">
            <a:noFill/>
            <a:miter lim="800000"/>
            <a:headEnd/>
            <a:tailEnd/>
          </a:ln>
        </p:spPr>
        <p:txBody>
          <a:bodyPr lIns="0" tIns="0" rIns="0" bIns="0" anchor="ctr"/>
          <a:lstStyle/>
          <a:p>
            <a:pPr algn="r"/>
            <a:r>
              <a:rPr lang="en-US" sz="800" dirty="0">
                <a:solidFill>
                  <a:schemeClr val="tx1"/>
                </a:solidFill>
                <a:latin typeface="+mn-lt"/>
              </a:rPr>
              <a:t>Confidential and proprietary. </a:t>
            </a:r>
            <a:endParaRPr lang="en-US" sz="600" dirty="0">
              <a:solidFill>
                <a:schemeClr val="tx1"/>
              </a:solidFill>
              <a:latin typeface="+mn-lt"/>
              <a:cs typeface="Arial" charset="0"/>
              <a:sym typeface="Arial" charset="0"/>
            </a:endParaRPr>
          </a:p>
        </p:txBody>
      </p:sp>
      <p:grpSp>
        <p:nvGrpSpPr>
          <p:cNvPr id="14" name="Group 13"/>
          <p:cNvGrpSpPr/>
          <p:nvPr userDrawn="1"/>
        </p:nvGrpSpPr>
        <p:grpSpPr>
          <a:xfrm flipV="1">
            <a:off x="0" y="6650179"/>
            <a:ext cx="9144000" cy="219695"/>
            <a:chOff x="0" y="6520850"/>
            <a:chExt cx="9553902" cy="337150"/>
          </a:xfrm>
        </p:grpSpPr>
        <p:sp>
          <p:nvSpPr>
            <p:cNvPr id="15" name="Rectangle 14"/>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Text Placeholder 10"/>
          <p:cNvSpPr>
            <a:spLocks noGrp="1"/>
          </p:cNvSpPr>
          <p:nvPr>
            <p:ph type="body" sz="quarter" idx="11"/>
          </p:nvPr>
        </p:nvSpPr>
        <p:spPr>
          <a:xfrm>
            <a:off x="469076" y="5150178"/>
            <a:ext cx="8205849" cy="369332"/>
          </a:xfrm>
          <a:prstGeom prst="rect">
            <a:avLst/>
          </a:prstGeom>
        </p:spPr>
        <p:txBody>
          <a:bodyPr vert="horz" wrap="square" lIns="0" tIns="0" rIns="0" bIns="0" anchor="b">
            <a:spAutoFit/>
          </a:bodyPr>
          <a:lstStyle>
            <a:lvl1pPr marL="0" indent="0" algn="l">
              <a:lnSpc>
                <a:spcPct val="100000"/>
              </a:lnSpc>
              <a:buNone/>
              <a:defRPr sz="2400" baseline="0">
                <a:solidFill>
                  <a:schemeClr val="tx1">
                    <a:lumMod val="60000"/>
                    <a:lumOff val="40000"/>
                  </a:schemeClr>
                </a:solidFill>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lvl="0"/>
            <a:r>
              <a:rPr lang="en-US" dirty="0"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 Full Image | No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9144000" cy="6748812"/>
          </a:xfrm>
          <a:prstGeom prst="rect">
            <a:avLst/>
          </a:prstGeom>
        </p:spPr>
        <p:txBody>
          <a:bodyPr/>
          <a:lstStyle>
            <a:lvl1pPr algn="ctr">
              <a:buNone/>
              <a:defRPr baseline="0"/>
            </a:lvl1pPr>
          </a:lstStyle>
          <a:p>
            <a:endParaRPr lang="en-US" dirty="0"/>
          </a:p>
        </p:txBody>
      </p:sp>
      <p:grpSp>
        <p:nvGrpSpPr>
          <p:cNvPr id="9" name="Group 8"/>
          <p:cNvGrpSpPr/>
          <p:nvPr userDrawn="1"/>
        </p:nvGrpSpPr>
        <p:grpSpPr>
          <a:xfrm flipV="1">
            <a:off x="0" y="6650179"/>
            <a:ext cx="9144000" cy="219695"/>
            <a:chOff x="0" y="6520850"/>
            <a:chExt cx="9553902" cy="337150"/>
          </a:xfrm>
        </p:grpSpPr>
        <p:sp>
          <p:nvSpPr>
            <p:cNvPr id="12" name="Rectangle 11"/>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 Full Image | With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9144000" cy="6748812"/>
          </a:xfrm>
          <a:prstGeom prst="rect">
            <a:avLst/>
          </a:prstGeom>
        </p:spPr>
        <p:txBody>
          <a:bodyPr/>
          <a:lstStyle>
            <a:lvl1pPr algn="ctr">
              <a:buNone/>
              <a:defRPr baseline="0"/>
            </a:lvl1pPr>
          </a:lstStyle>
          <a:p>
            <a:endParaRPr lang="en-US" dirty="0"/>
          </a:p>
        </p:txBody>
      </p:sp>
      <p:sp>
        <p:nvSpPr>
          <p:cNvPr id="7" name="Title 1"/>
          <p:cNvSpPr>
            <a:spLocks noGrp="1"/>
          </p:cNvSpPr>
          <p:nvPr>
            <p:ph type="ctrTitle" hasCustomPrompt="1"/>
          </p:nvPr>
        </p:nvSpPr>
        <p:spPr>
          <a:xfrm>
            <a:off x="469076" y="5035193"/>
            <a:ext cx="8205849" cy="978713"/>
          </a:xfrm>
          <a:prstGeom prst="rect">
            <a:avLst/>
          </a:prstGeom>
        </p:spPr>
        <p:txBody>
          <a:bodyPr lIns="0" tIns="45712" rIns="0" bIns="45712" anchor="ctr">
            <a:spAutoFit/>
          </a:bodyPr>
          <a:lstStyle>
            <a:lvl1pPr algn="ctr">
              <a:lnSpc>
                <a:spcPct val="80000"/>
              </a:lnSpc>
              <a:defRPr sz="3600" b="1" i="0" cap="all" baseline="0">
                <a:solidFill>
                  <a:schemeClr val="tx1"/>
                </a:solidFill>
                <a:latin typeface="Arial Black" pitchFamily="34" charset="0"/>
                <a:cs typeface="Arial"/>
              </a:defRPr>
            </a:lvl1pPr>
          </a:lstStyle>
          <a:p>
            <a:r>
              <a:rPr lang="en-US" dirty="0" smtClean="0"/>
              <a:t>edit title, THEN MOVE BOX WHERE NEEDED ON IMAGE</a:t>
            </a:r>
            <a:endParaRPr lang="en-US" dirty="0"/>
          </a:p>
        </p:txBody>
      </p:sp>
      <p:grpSp>
        <p:nvGrpSpPr>
          <p:cNvPr id="8" name="Group 7"/>
          <p:cNvGrpSpPr/>
          <p:nvPr userDrawn="1"/>
        </p:nvGrpSpPr>
        <p:grpSpPr>
          <a:xfrm flipV="1">
            <a:off x="0" y="6650179"/>
            <a:ext cx="9144000" cy="219695"/>
            <a:chOff x="0" y="6520850"/>
            <a:chExt cx="9553902" cy="337150"/>
          </a:xfrm>
        </p:grpSpPr>
        <p:sp>
          <p:nvSpPr>
            <p:cNvPr id="9" name="Rectangle 8"/>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 White | Leadership Resource Group">
    <p:spTree>
      <p:nvGrpSpPr>
        <p:cNvPr id="1" name=""/>
        <p:cNvGrpSpPr/>
        <p:nvPr/>
      </p:nvGrpSpPr>
      <p:grpSpPr>
        <a:xfrm>
          <a:off x="0" y="0"/>
          <a:ext cx="0" cy="0"/>
          <a:chOff x="0" y="0"/>
          <a:chExt cx="0" cy="0"/>
        </a:xfrm>
      </p:grpSpPr>
      <p:pic>
        <p:nvPicPr>
          <p:cNvPr id="15" name="Picture 14" descr="circles.png"/>
          <p:cNvPicPr>
            <a:picLocks noChangeAspect="1"/>
          </p:cNvPicPr>
          <p:nvPr userDrawn="1"/>
        </p:nvPicPr>
        <p:blipFill>
          <a:blip r:embed="rId2"/>
          <a:stretch>
            <a:fillRect/>
          </a:stretch>
        </p:blipFill>
        <p:spPr>
          <a:xfrm>
            <a:off x="2410691" y="1993278"/>
            <a:ext cx="4322618" cy="1683904"/>
          </a:xfrm>
          <a:prstGeom prst="rect">
            <a:avLst/>
          </a:prstGeom>
        </p:spPr>
      </p:pic>
      <p:pic>
        <p:nvPicPr>
          <p:cNvPr id="20" name="Picture 19" descr="Leadership Resource Group.png"/>
          <p:cNvPicPr>
            <a:picLocks noChangeAspect="1"/>
          </p:cNvPicPr>
          <p:nvPr userDrawn="1"/>
        </p:nvPicPr>
        <p:blipFill>
          <a:blip r:embed="rId3"/>
          <a:stretch>
            <a:fillRect/>
          </a:stretch>
        </p:blipFill>
        <p:spPr>
          <a:xfrm>
            <a:off x="451262" y="3985417"/>
            <a:ext cx="8241476" cy="906980"/>
          </a:xfrm>
          <a:prstGeom prst="rect">
            <a:avLst/>
          </a:prstGeom>
        </p:spPr>
      </p:pic>
      <p:grpSp>
        <p:nvGrpSpPr>
          <p:cNvPr id="12" name="Group 11"/>
          <p:cNvGrpSpPr/>
          <p:nvPr userDrawn="1"/>
        </p:nvGrpSpPr>
        <p:grpSpPr>
          <a:xfrm flipV="1">
            <a:off x="0" y="6650179"/>
            <a:ext cx="9144000" cy="219695"/>
            <a:chOff x="0" y="6520850"/>
            <a:chExt cx="9553902" cy="337150"/>
          </a:xfrm>
        </p:grpSpPr>
        <p:sp>
          <p:nvSpPr>
            <p:cNvPr id="13" name="Rectangle 12"/>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osing - White | Dig Deeper. Climb Higher.">
    <p:spTree>
      <p:nvGrpSpPr>
        <p:cNvPr id="1" name=""/>
        <p:cNvGrpSpPr/>
        <p:nvPr/>
      </p:nvGrpSpPr>
      <p:grpSpPr>
        <a:xfrm>
          <a:off x="0" y="0"/>
          <a:ext cx="0" cy="0"/>
          <a:chOff x="0" y="0"/>
          <a:chExt cx="0" cy="0"/>
        </a:xfrm>
      </p:grpSpPr>
      <p:pic>
        <p:nvPicPr>
          <p:cNvPr id="15" name="Picture 14" descr="circles.png"/>
          <p:cNvPicPr>
            <a:picLocks noChangeAspect="1"/>
          </p:cNvPicPr>
          <p:nvPr userDrawn="1"/>
        </p:nvPicPr>
        <p:blipFill>
          <a:blip r:embed="rId2"/>
          <a:stretch>
            <a:fillRect/>
          </a:stretch>
        </p:blipFill>
        <p:spPr>
          <a:xfrm>
            <a:off x="2410691" y="1993278"/>
            <a:ext cx="4322618" cy="1683904"/>
          </a:xfrm>
          <a:prstGeom prst="rect">
            <a:avLst/>
          </a:prstGeom>
        </p:spPr>
      </p:pic>
      <p:pic>
        <p:nvPicPr>
          <p:cNvPr id="9" name="Picture 8" descr="dig deeper.png"/>
          <p:cNvPicPr>
            <a:picLocks noChangeAspect="1"/>
          </p:cNvPicPr>
          <p:nvPr userDrawn="1"/>
        </p:nvPicPr>
        <p:blipFill>
          <a:blip r:embed="rId3"/>
          <a:stretch>
            <a:fillRect/>
          </a:stretch>
        </p:blipFill>
        <p:spPr>
          <a:xfrm>
            <a:off x="642701" y="3966358"/>
            <a:ext cx="7858599" cy="888853"/>
          </a:xfrm>
          <a:prstGeom prst="rect">
            <a:avLst/>
          </a:prstGeom>
        </p:spPr>
      </p:pic>
      <p:grpSp>
        <p:nvGrpSpPr>
          <p:cNvPr id="8" name="Group 7"/>
          <p:cNvGrpSpPr/>
          <p:nvPr userDrawn="1"/>
        </p:nvGrpSpPr>
        <p:grpSpPr>
          <a:xfrm flipV="1">
            <a:off x="0" y="6650179"/>
            <a:ext cx="9144000" cy="219695"/>
            <a:chOff x="0" y="6520850"/>
            <a:chExt cx="9553902" cy="337150"/>
          </a:xfrm>
        </p:grpSpPr>
        <p:sp>
          <p:nvSpPr>
            <p:cNvPr id="10" name="Rectangle 9"/>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 One Line Header | One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30" name="Rectangle 29"/>
          <p:cNvSpPr/>
          <p:nvPr userDrawn="1"/>
        </p:nvSpPr>
        <p:spPr>
          <a:xfrm>
            <a:off x="0" y="907052"/>
            <a:ext cx="136476" cy="30927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 Placeholder 2"/>
          <p:cNvSpPr>
            <a:spLocks noGrp="1"/>
          </p:cNvSpPr>
          <p:nvPr>
            <p:ph type="body" sz="quarter" idx="11"/>
          </p:nvPr>
        </p:nvSpPr>
        <p:spPr>
          <a:xfrm>
            <a:off x="469076" y="1662546"/>
            <a:ext cx="8205849"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3" name="Picture 12"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4" name="Group 13"/>
          <p:cNvGrpSpPr/>
          <p:nvPr userDrawn="1"/>
        </p:nvGrpSpPr>
        <p:grpSpPr>
          <a:xfrm flipV="1">
            <a:off x="0" y="6650179"/>
            <a:ext cx="9144000" cy="219695"/>
            <a:chOff x="0" y="6520850"/>
            <a:chExt cx="9553902" cy="337150"/>
          </a:xfrm>
        </p:grpSpPr>
        <p:sp>
          <p:nvSpPr>
            <p:cNvPr id="15" name="Rectangle 14"/>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lide - Two Line Header | One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483900"/>
            <a:ext cx="8205849" cy="880225"/>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two Rows</a:t>
            </a:r>
            <a:endParaRPr lang="en-US" dirty="0"/>
          </a:p>
        </p:txBody>
      </p:sp>
      <p:sp>
        <p:nvSpPr>
          <p:cNvPr id="30" name="Rectangle 29"/>
          <p:cNvSpPr/>
          <p:nvPr userDrawn="1"/>
        </p:nvSpPr>
        <p:spPr>
          <a:xfrm>
            <a:off x="0" y="522726"/>
            <a:ext cx="136476" cy="69360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 Placeholder 2"/>
          <p:cNvSpPr>
            <a:spLocks noGrp="1"/>
          </p:cNvSpPr>
          <p:nvPr>
            <p:ph type="body" sz="quarter" idx="11"/>
          </p:nvPr>
        </p:nvSpPr>
        <p:spPr>
          <a:xfrm>
            <a:off x="469076" y="1662546"/>
            <a:ext cx="8205849"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3" name="Picture 12"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4" name="Group 13"/>
          <p:cNvGrpSpPr/>
          <p:nvPr userDrawn="1"/>
        </p:nvGrpSpPr>
        <p:grpSpPr>
          <a:xfrm flipV="1">
            <a:off x="0" y="6650179"/>
            <a:ext cx="9144000" cy="219695"/>
            <a:chOff x="0" y="6520850"/>
            <a:chExt cx="9553902" cy="337150"/>
          </a:xfrm>
        </p:grpSpPr>
        <p:sp>
          <p:nvSpPr>
            <p:cNvPr id="16" name="Rectangle 15"/>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lide - Three Line Header | One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9946"/>
            <a:ext cx="8205849" cy="1274179"/>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Third Row</a:t>
            </a:r>
            <a:br>
              <a:rPr lang="en-US" dirty="0" smtClean="0"/>
            </a:br>
            <a:r>
              <a:rPr lang="en-US" dirty="0" smtClean="0"/>
              <a:t>Third Row</a:t>
            </a:r>
            <a:endParaRPr lang="en-US" dirty="0"/>
          </a:p>
        </p:txBody>
      </p:sp>
      <p:sp>
        <p:nvSpPr>
          <p:cNvPr id="30" name="Rectangle 29"/>
          <p:cNvSpPr/>
          <p:nvPr userDrawn="1"/>
        </p:nvSpPr>
        <p:spPr>
          <a:xfrm>
            <a:off x="0" y="136506"/>
            <a:ext cx="136476" cy="107982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1"/>
          </p:nvPr>
        </p:nvSpPr>
        <p:spPr>
          <a:xfrm>
            <a:off x="469076" y="1662546"/>
            <a:ext cx="8205849"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2" name="Picture 11"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4" name="Group 13"/>
          <p:cNvGrpSpPr/>
          <p:nvPr userDrawn="1"/>
        </p:nvGrpSpPr>
        <p:grpSpPr>
          <a:xfrm flipV="1">
            <a:off x="0" y="6650179"/>
            <a:ext cx="9144000" cy="219695"/>
            <a:chOff x="0" y="6520850"/>
            <a:chExt cx="9553902" cy="337150"/>
          </a:xfrm>
        </p:grpSpPr>
        <p:sp>
          <p:nvSpPr>
            <p:cNvPr id="15" name="Rectangle 14"/>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 - One Line Header | Two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30" name="Rectangle 29"/>
          <p:cNvSpPr/>
          <p:nvPr userDrawn="1"/>
        </p:nvSpPr>
        <p:spPr>
          <a:xfrm>
            <a:off x="0" y="907052"/>
            <a:ext cx="136476" cy="30927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2"/>
          <p:cNvSpPr>
            <a:spLocks noGrp="1"/>
          </p:cNvSpPr>
          <p:nvPr>
            <p:ph type="body" sz="quarter" idx="14"/>
          </p:nvPr>
        </p:nvSpPr>
        <p:spPr>
          <a:xfrm>
            <a:off x="4714505"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4" name="Picture 13"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6" name="Group 15"/>
          <p:cNvGrpSpPr/>
          <p:nvPr userDrawn="1"/>
        </p:nvGrpSpPr>
        <p:grpSpPr>
          <a:xfrm flipV="1">
            <a:off x="0" y="6650179"/>
            <a:ext cx="9144000" cy="219695"/>
            <a:chOff x="0" y="6520850"/>
            <a:chExt cx="9553902" cy="337150"/>
          </a:xfrm>
        </p:grpSpPr>
        <p:sp>
          <p:nvSpPr>
            <p:cNvPr id="18" name="Rectangle 17"/>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 Two Line Header | Two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483900"/>
            <a:ext cx="8205849" cy="880225"/>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two Rows</a:t>
            </a:r>
            <a:endParaRPr lang="en-US" dirty="0"/>
          </a:p>
        </p:txBody>
      </p:sp>
      <p:sp>
        <p:nvSpPr>
          <p:cNvPr id="30" name="Rectangle 29"/>
          <p:cNvSpPr/>
          <p:nvPr userDrawn="1"/>
        </p:nvSpPr>
        <p:spPr>
          <a:xfrm>
            <a:off x="0" y="522726"/>
            <a:ext cx="136476" cy="69360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2"/>
          <p:cNvSpPr>
            <a:spLocks noGrp="1"/>
          </p:cNvSpPr>
          <p:nvPr>
            <p:ph type="body" sz="quarter" idx="14"/>
          </p:nvPr>
        </p:nvSpPr>
        <p:spPr>
          <a:xfrm>
            <a:off x="4714505"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4" name="Picture 13"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6" name="Group 15"/>
          <p:cNvGrpSpPr/>
          <p:nvPr userDrawn="1"/>
        </p:nvGrpSpPr>
        <p:grpSpPr>
          <a:xfrm flipV="1">
            <a:off x="0" y="6650179"/>
            <a:ext cx="9144000" cy="219695"/>
            <a:chOff x="0" y="6520850"/>
            <a:chExt cx="9553902" cy="337150"/>
          </a:xfrm>
        </p:grpSpPr>
        <p:sp>
          <p:nvSpPr>
            <p:cNvPr id="18" name="Rectangle 17"/>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Slide - Three Line Header | Two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9946"/>
            <a:ext cx="8205849" cy="1274179"/>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Third Row</a:t>
            </a:r>
            <a:br>
              <a:rPr lang="en-US" dirty="0" smtClean="0"/>
            </a:br>
            <a:r>
              <a:rPr lang="en-US" dirty="0" smtClean="0"/>
              <a:t>Third Row</a:t>
            </a:r>
            <a:endParaRPr lang="en-US" dirty="0"/>
          </a:p>
        </p:txBody>
      </p:sp>
      <p:sp>
        <p:nvSpPr>
          <p:cNvPr id="30" name="Rectangle 29"/>
          <p:cNvSpPr/>
          <p:nvPr userDrawn="1"/>
        </p:nvSpPr>
        <p:spPr>
          <a:xfrm>
            <a:off x="0" y="136506"/>
            <a:ext cx="136476" cy="107982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2"/>
          <p:cNvSpPr>
            <a:spLocks noGrp="1"/>
          </p:cNvSpPr>
          <p:nvPr>
            <p:ph type="body" sz="quarter" idx="14"/>
          </p:nvPr>
        </p:nvSpPr>
        <p:spPr>
          <a:xfrm>
            <a:off x="4714505"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4" name="Picture 13"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6" name="Group 15"/>
          <p:cNvGrpSpPr/>
          <p:nvPr userDrawn="1"/>
        </p:nvGrpSpPr>
        <p:grpSpPr>
          <a:xfrm flipV="1">
            <a:off x="0" y="6650179"/>
            <a:ext cx="9144000" cy="219695"/>
            <a:chOff x="0" y="6520850"/>
            <a:chExt cx="9553902" cy="337150"/>
          </a:xfrm>
        </p:grpSpPr>
        <p:sp>
          <p:nvSpPr>
            <p:cNvPr id="18" name="Rectangle 17"/>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Slide - One Line Header | Text &amp; Content">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30" name="Rectangle 29"/>
          <p:cNvSpPr/>
          <p:nvPr userDrawn="1"/>
        </p:nvSpPr>
        <p:spPr>
          <a:xfrm>
            <a:off x="0" y="907052"/>
            <a:ext cx="136476" cy="30927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ontent Placeholder 13"/>
          <p:cNvSpPr>
            <a:spLocks noGrp="1"/>
          </p:cNvSpPr>
          <p:nvPr>
            <p:ph sz="quarter" idx="15" hasCustomPrompt="1"/>
          </p:nvPr>
        </p:nvSpPr>
        <p:spPr>
          <a:xfrm>
            <a:off x="4714875" y="1662113"/>
            <a:ext cx="3960813" cy="4048125"/>
          </a:xfrm>
          <a:prstGeom prst="rect">
            <a:avLst/>
          </a:prstGeom>
        </p:spPr>
        <p:txBody>
          <a:bodyPr anchor="t"/>
          <a:lstStyle>
            <a:lvl1pPr algn="ctr">
              <a:lnSpc>
                <a:spcPct val="110000"/>
              </a:lnSpc>
              <a:spcBef>
                <a:spcPts val="1200"/>
              </a:spcBef>
              <a:buNone/>
              <a:defRPr sz="1800" baseline="0"/>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dirty="0" smtClean="0"/>
              <a:t>Click object below to enter content.</a:t>
            </a:r>
            <a:endParaRPr lang="en-US" dirty="0"/>
          </a:p>
        </p:txBody>
      </p:sp>
      <p:sp>
        <p:nvSpPr>
          <p:cNvPr id="14"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5" name="Picture 14"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7" name="Group 16"/>
          <p:cNvGrpSpPr/>
          <p:nvPr userDrawn="1"/>
        </p:nvGrpSpPr>
        <p:grpSpPr>
          <a:xfrm flipV="1">
            <a:off x="0" y="6650179"/>
            <a:ext cx="9144000" cy="219695"/>
            <a:chOff x="0" y="6520850"/>
            <a:chExt cx="9553902" cy="337150"/>
          </a:xfrm>
        </p:grpSpPr>
        <p:sp>
          <p:nvSpPr>
            <p:cNvPr id="18" name="Rectangle 17"/>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974" r:id="rId1"/>
    <p:sldLayoutId id="2147484936" r:id="rId2"/>
    <p:sldLayoutId id="2147484938" r:id="rId3"/>
    <p:sldLayoutId id="2147484954" r:id="rId4"/>
    <p:sldLayoutId id="2147484955" r:id="rId5"/>
    <p:sldLayoutId id="2147484958" r:id="rId6"/>
    <p:sldLayoutId id="2147484959" r:id="rId7"/>
    <p:sldLayoutId id="2147484960" r:id="rId8"/>
    <p:sldLayoutId id="2147484966" r:id="rId9"/>
    <p:sldLayoutId id="2147484967" r:id="rId10"/>
    <p:sldLayoutId id="2147484968" r:id="rId11"/>
    <p:sldLayoutId id="2147484971" r:id="rId12"/>
    <p:sldLayoutId id="2147484972" r:id="rId13"/>
    <p:sldLayoutId id="2147484973" r:id="rId14"/>
    <p:sldLayoutId id="2147484948" r:id="rId15"/>
    <p:sldLayoutId id="2147484962" r:id="rId16"/>
    <p:sldLayoutId id="2147484957" r:id="rId17"/>
    <p:sldLayoutId id="2147484965" r:id="rId18"/>
    <p:sldLayoutId id="2147484961" r:id="rId19"/>
    <p:sldLayoutId id="2147484969" r:id="rId20"/>
    <p:sldLayoutId id="2147484970" r:id="rId21"/>
    <p:sldLayoutId id="2147484946" r:id="rId22"/>
    <p:sldLayoutId id="2147484963" r:id="rId23"/>
  </p:sldLayoutIdLst>
  <p:timing>
    <p:tnLst>
      <p:par>
        <p:cTn id="1" dur="indefinite" restart="never" nodeType="tmRoot"/>
      </p:par>
    </p:tnLst>
  </p:timing>
  <p:hf hdr="0" ftr="0" dt="0"/>
  <p:txStyles>
    <p:titleStyle>
      <a:lvl1pPr algn="l" defTabSz="455613" rtl="0" eaLnBrk="0" fontAlgn="base" hangingPunct="0">
        <a:spcBef>
          <a:spcPct val="0"/>
        </a:spcBef>
        <a:spcAft>
          <a:spcPct val="0"/>
        </a:spcAft>
        <a:defRPr sz="3000" b="1" kern="1200" cap="all" spc="70">
          <a:solidFill>
            <a:srgbClr val="F9F9FF"/>
          </a:solidFill>
          <a:latin typeface="Arial Narrow"/>
          <a:ea typeface="ＭＳ Ｐゴシック" charset="0"/>
          <a:cs typeface="Arial Narrow"/>
        </a:defRPr>
      </a:lvl1pPr>
      <a:lvl2pPr algn="l" defTabSz="455613" rtl="0" eaLnBrk="0" fontAlgn="base" hangingPunct="0">
        <a:spcBef>
          <a:spcPct val="0"/>
        </a:spcBef>
        <a:spcAft>
          <a:spcPct val="0"/>
        </a:spcAft>
        <a:defRPr sz="3000" b="1">
          <a:solidFill>
            <a:srgbClr val="F9F9FF"/>
          </a:solidFill>
          <a:latin typeface="Arial Narrow" pitchFamily="34" charset="0"/>
          <a:ea typeface="ＭＳ Ｐゴシック" charset="0"/>
          <a:cs typeface="Arial Narrow" pitchFamily="34" charset="0"/>
        </a:defRPr>
      </a:lvl2pPr>
      <a:lvl3pPr algn="l" defTabSz="455613" rtl="0" eaLnBrk="0" fontAlgn="base" hangingPunct="0">
        <a:spcBef>
          <a:spcPct val="0"/>
        </a:spcBef>
        <a:spcAft>
          <a:spcPct val="0"/>
        </a:spcAft>
        <a:defRPr sz="3000" b="1">
          <a:solidFill>
            <a:srgbClr val="F9F9FF"/>
          </a:solidFill>
          <a:latin typeface="Arial Narrow" pitchFamily="34" charset="0"/>
          <a:ea typeface="ＭＳ Ｐゴシック" charset="0"/>
          <a:cs typeface="Arial Narrow" pitchFamily="34" charset="0"/>
        </a:defRPr>
      </a:lvl3pPr>
      <a:lvl4pPr algn="l" defTabSz="455613" rtl="0" eaLnBrk="0" fontAlgn="base" hangingPunct="0">
        <a:spcBef>
          <a:spcPct val="0"/>
        </a:spcBef>
        <a:spcAft>
          <a:spcPct val="0"/>
        </a:spcAft>
        <a:defRPr sz="3000" b="1">
          <a:solidFill>
            <a:srgbClr val="F9F9FF"/>
          </a:solidFill>
          <a:latin typeface="Arial Narrow" pitchFamily="34" charset="0"/>
          <a:ea typeface="ＭＳ Ｐゴシック" charset="0"/>
          <a:cs typeface="Arial Narrow" pitchFamily="34" charset="0"/>
        </a:defRPr>
      </a:lvl4pPr>
      <a:lvl5pPr algn="l" defTabSz="455613" rtl="0" eaLnBrk="0" fontAlgn="base" hangingPunct="0">
        <a:spcBef>
          <a:spcPct val="0"/>
        </a:spcBef>
        <a:spcAft>
          <a:spcPct val="0"/>
        </a:spcAft>
        <a:defRPr sz="3000" b="1">
          <a:solidFill>
            <a:srgbClr val="F9F9FF"/>
          </a:solidFill>
          <a:latin typeface="Arial Narrow" pitchFamily="34" charset="0"/>
          <a:ea typeface="ＭＳ Ｐゴシック" charset="0"/>
          <a:cs typeface="Arial Narrow" pitchFamily="34" charset="0"/>
        </a:defRPr>
      </a:lvl5pPr>
      <a:lvl6pPr marL="457118" algn="l" defTabSz="457118" rtl="0" fontAlgn="base">
        <a:spcBef>
          <a:spcPct val="0"/>
        </a:spcBef>
        <a:spcAft>
          <a:spcPct val="0"/>
        </a:spcAft>
        <a:defRPr sz="3600" b="1">
          <a:solidFill>
            <a:schemeClr val="tx1"/>
          </a:solidFill>
          <a:latin typeface="Arial Narrow" pitchFamily="34" charset="0"/>
        </a:defRPr>
      </a:lvl6pPr>
      <a:lvl7pPr marL="914237" algn="l" defTabSz="457118" rtl="0" fontAlgn="base">
        <a:spcBef>
          <a:spcPct val="0"/>
        </a:spcBef>
        <a:spcAft>
          <a:spcPct val="0"/>
        </a:spcAft>
        <a:defRPr sz="3600" b="1">
          <a:solidFill>
            <a:schemeClr val="tx1"/>
          </a:solidFill>
          <a:latin typeface="Arial Narrow" pitchFamily="34" charset="0"/>
        </a:defRPr>
      </a:lvl7pPr>
      <a:lvl8pPr marL="1371354" algn="l" defTabSz="457118" rtl="0" fontAlgn="base">
        <a:spcBef>
          <a:spcPct val="0"/>
        </a:spcBef>
        <a:spcAft>
          <a:spcPct val="0"/>
        </a:spcAft>
        <a:defRPr sz="3600" b="1">
          <a:solidFill>
            <a:schemeClr val="tx1"/>
          </a:solidFill>
          <a:latin typeface="Arial Narrow" pitchFamily="34" charset="0"/>
        </a:defRPr>
      </a:lvl8pPr>
      <a:lvl9pPr marL="1828474" algn="l" defTabSz="457118" rtl="0" fontAlgn="base">
        <a:spcBef>
          <a:spcPct val="0"/>
        </a:spcBef>
        <a:spcAft>
          <a:spcPct val="0"/>
        </a:spcAft>
        <a:defRPr sz="3600" b="1">
          <a:solidFill>
            <a:schemeClr val="tx1"/>
          </a:solidFill>
          <a:latin typeface="Arial Narrow" pitchFamily="34" charset="0"/>
        </a:defRPr>
      </a:lvl9pPr>
    </p:titleStyle>
    <p:bodyStyle>
      <a:lvl1pPr marL="171450" indent="-171450" algn="l" defTabSz="455613" rtl="0" eaLnBrk="0" fontAlgn="base" hangingPunct="0">
        <a:lnSpc>
          <a:spcPts val="3000"/>
        </a:lnSpc>
        <a:spcBef>
          <a:spcPct val="0"/>
        </a:spcBef>
        <a:spcAft>
          <a:spcPct val="0"/>
        </a:spcAft>
        <a:buClr>
          <a:schemeClr val="tx1"/>
        </a:buClr>
        <a:buFont typeface="Arial" charset="0"/>
        <a:buChar char="•"/>
        <a:defRPr sz="2400" kern="1200">
          <a:solidFill>
            <a:schemeClr val="tx1"/>
          </a:solidFill>
          <a:latin typeface="Arial" pitchFamily="34" charset="0"/>
          <a:ea typeface="ＭＳ Ｐゴシック" charset="0"/>
          <a:cs typeface="Arial Narrow"/>
        </a:defRPr>
      </a:lvl1pPr>
      <a:lvl2pPr marL="460375" indent="-171450" algn="l" defTabSz="455613" rtl="0" eaLnBrk="0" fontAlgn="base" hangingPunct="0">
        <a:lnSpc>
          <a:spcPts val="3000"/>
        </a:lnSpc>
        <a:spcBef>
          <a:spcPct val="0"/>
        </a:spcBef>
        <a:spcAft>
          <a:spcPct val="0"/>
        </a:spcAft>
        <a:buFont typeface="Arial" charset="0"/>
        <a:buChar char="•"/>
        <a:defRPr sz="2200" kern="1200">
          <a:solidFill>
            <a:schemeClr val="tx1"/>
          </a:solidFill>
          <a:latin typeface="Arial" pitchFamily="34" charset="0"/>
          <a:ea typeface="Arial Narrow" pitchFamily="34" charset="0"/>
          <a:cs typeface="Arial Narrow"/>
        </a:defRPr>
      </a:lvl2pPr>
      <a:lvl3pPr marL="796925" indent="-171450" algn="l" defTabSz="455613" rtl="0" eaLnBrk="0" fontAlgn="base" hangingPunct="0">
        <a:lnSpc>
          <a:spcPts val="3000"/>
        </a:lnSpc>
        <a:spcBef>
          <a:spcPct val="0"/>
        </a:spcBef>
        <a:spcAft>
          <a:spcPct val="0"/>
        </a:spcAft>
        <a:buFont typeface="Arial" charset="0"/>
        <a:buChar char="•"/>
        <a:defRPr sz="2000" kern="1200">
          <a:solidFill>
            <a:schemeClr val="tx1"/>
          </a:solidFill>
          <a:latin typeface="Arial" pitchFamily="34" charset="0"/>
          <a:ea typeface="Arial Narrow" pitchFamily="34" charset="0"/>
          <a:cs typeface="Arial Narrow"/>
        </a:defRPr>
      </a:lvl3pPr>
      <a:lvl4pPr marL="1085850" indent="-171450" algn="l" defTabSz="455613" rtl="0" eaLnBrk="0" fontAlgn="base" hangingPunct="0">
        <a:lnSpc>
          <a:spcPts val="3000"/>
        </a:lnSpc>
        <a:spcBef>
          <a:spcPct val="0"/>
        </a:spcBef>
        <a:spcAft>
          <a:spcPct val="0"/>
        </a:spcAft>
        <a:buFont typeface="Arial" charset="0"/>
        <a:buChar char="•"/>
        <a:defRPr kern="1200">
          <a:solidFill>
            <a:schemeClr val="tx1"/>
          </a:solidFill>
          <a:latin typeface="Arial" pitchFamily="34" charset="0"/>
          <a:ea typeface="Arial Narrow" pitchFamily="34" charset="0"/>
          <a:cs typeface="Arial Narrow"/>
        </a:defRPr>
      </a:lvl4pPr>
      <a:lvl5pPr marL="1374775" indent="-171450" algn="l" defTabSz="455613" rtl="0" eaLnBrk="0" fontAlgn="base" hangingPunct="0">
        <a:lnSpc>
          <a:spcPts val="3000"/>
        </a:lnSpc>
        <a:spcBef>
          <a:spcPct val="0"/>
        </a:spcBef>
        <a:spcAft>
          <a:spcPct val="0"/>
        </a:spcAft>
        <a:buFont typeface="Arial" charset="0"/>
        <a:buChar char="•"/>
        <a:defRPr sz="1600" kern="1200">
          <a:solidFill>
            <a:schemeClr val="tx1"/>
          </a:solidFill>
          <a:latin typeface="Arial" pitchFamily="34" charset="0"/>
          <a:ea typeface="Arial Narrow" pitchFamily="34" charset="0"/>
          <a:cs typeface="Arial Narrow"/>
        </a:defRPr>
      </a:lvl5pPr>
      <a:lvl6pPr marL="2514152" indent="-228560" algn="l" defTabSz="457118" rtl="0" eaLnBrk="1" latinLnBrk="0" hangingPunct="1">
        <a:spcBef>
          <a:spcPct val="20000"/>
        </a:spcBef>
        <a:buFont typeface="Arial"/>
        <a:buChar char="•"/>
        <a:defRPr sz="2000" kern="1200">
          <a:solidFill>
            <a:schemeClr val="tx1"/>
          </a:solidFill>
          <a:latin typeface="+mn-lt"/>
          <a:ea typeface="+mn-ea"/>
          <a:cs typeface="+mn-cs"/>
        </a:defRPr>
      </a:lvl6pPr>
      <a:lvl7pPr marL="2971271" indent="-228560" algn="l" defTabSz="457118" rtl="0" eaLnBrk="1" latinLnBrk="0" hangingPunct="1">
        <a:spcBef>
          <a:spcPct val="20000"/>
        </a:spcBef>
        <a:buFont typeface="Arial"/>
        <a:buChar char="•"/>
        <a:defRPr sz="2000" kern="1200">
          <a:solidFill>
            <a:schemeClr val="tx1"/>
          </a:solidFill>
          <a:latin typeface="+mn-lt"/>
          <a:ea typeface="+mn-ea"/>
          <a:cs typeface="+mn-cs"/>
        </a:defRPr>
      </a:lvl7pPr>
      <a:lvl8pPr marL="3428389" indent="-228560" algn="l" defTabSz="457118" rtl="0" eaLnBrk="1" latinLnBrk="0" hangingPunct="1">
        <a:spcBef>
          <a:spcPct val="20000"/>
        </a:spcBef>
        <a:buFont typeface="Arial"/>
        <a:buChar char="•"/>
        <a:defRPr sz="2000" kern="1200">
          <a:solidFill>
            <a:schemeClr val="tx1"/>
          </a:solidFill>
          <a:latin typeface="+mn-lt"/>
          <a:ea typeface="+mn-ea"/>
          <a:cs typeface="+mn-cs"/>
        </a:defRPr>
      </a:lvl8pPr>
      <a:lvl9pPr marL="3885507" indent="-228560" algn="l" defTabSz="45711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18" rtl="0" eaLnBrk="1" latinLnBrk="0" hangingPunct="1">
        <a:defRPr sz="1800" kern="1200">
          <a:solidFill>
            <a:schemeClr val="tx1"/>
          </a:solidFill>
          <a:latin typeface="+mn-lt"/>
          <a:ea typeface="+mn-ea"/>
          <a:cs typeface="+mn-cs"/>
        </a:defRPr>
      </a:lvl1pPr>
      <a:lvl2pPr marL="457118" algn="l" defTabSz="457118" rtl="0" eaLnBrk="1" latinLnBrk="0" hangingPunct="1">
        <a:defRPr sz="1800" kern="1200">
          <a:solidFill>
            <a:schemeClr val="tx1"/>
          </a:solidFill>
          <a:latin typeface="+mn-lt"/>
          <a:ea typeface="+mn-ea"/>
          <a:cs typeface="+mn-cs"/>
        </a:defRPr>
      </a:lvl2pPr>
      <a:lvl3pPr marL="914237" algn="l" defTabSz="457118" rtl="0" eaLnBrk="1" latinLnBrk="0" hangingPunct="1">
        <a:defRPr sz="1800" kern="1200">
          <a:solidFill>
            <a:schemeClr val="tx1"/>
          </a:solidFill>
          <a:latin typeface="+mn-lt"/>
          <a:ea typeface="+mn-ea"/>
          <a:cs typeface="+mn-cs"/>
        </a:defRPr>
      </a:lvl3pPr>
      <a:lvl4pPr marL="1371354" algn="l" defTabSz="457118" rtl="0" eaLnBrk="1" latinLnBrk="0" hangingPunct="1">
        <a:defRPr sz="1800" kern="1200">
          <a:solidFill>
            <a:schemeClr val="tx1"/>
          </a:solidFill>
          <a:latin typeface="+mn-lt"/>
          <a:ea typeface="+mn-ea"/>
          <a:cs typeface="+mn-cs"/>
        </a:defRPr>
      </a:lvl4pPr>
      <a:lvl5pPr marL="1828474" algn="l" defTabSz="457118" rtl="0" eaLnBrk="1" latinLnBrk="0" hangingPunct="1">
        <a:defRPr sz="1800" kern="1200">
          <a:solidFill>
            <a:schemeClr val="tx1"/>
          </a:solidFill>
          <a:latin typeface="+mn-lt"/>
          <a:ea typeface="+mn-ea"/>
          <a:cs typeface="+mn-cs"/>
        </a:defRPr>
      </a:lvl5pPr>
      <a:lvl6pPr marL="2285593" algn="l" defTabSz="457118" rtl="0" eaLnBrk="1" latinLnBrk="0" hangingPunct="1">
        <a:defRPr sz="1800" kern="1200">
          <a:solidFill>
            <a:schemeClr val="tx1"/>
          </a:solidFill>
          <a:latin typeface="+mn-lt"/>
          <a:ea typeface="+mn-ea"/>
          <a:cs typeface="+mn-cs"/>
        </a:defRPr>
      </a:lvl6pPr>
      <a:lvl7pPr marL="2742712" algn="l" defTabSz="457118" rtl="0" eaLnBrk="1" latinLnBrk="0" hangingPunct="1">
        <a:defRPr sz="1800" kern="1200">
          <a:solidFill>
            <a:schemeClr val="tx1"/>
          </a:solidFill>
          <a:latin typeface="+mn-lt"/>
          <a:ea typeface="+mn-ea"/>
          <a:cs typeface="+mn-cs"/>
        </a:defRPr>
      </a:lvl7pPr>
      <a:lvl8pPr marL="3199830" algn="l" defTabSz="457118" rtl="0" eaLnBrk="1" latinLnBrk="0" hangingPunct="1">
        <a:defRPr sz="1800" kern="1200">
          <a:solidFill>
            <a:schemeClr val="tx1"/>
          </a:solidFill>
          <a:latin typeface="+mn-lt"/>
          <a:ea typeface="+mn-ea"/>
          <a:cs typeface="+mn-cs"/>
        </a:defRPr>
      </a:lvl8pPr>
      <a:lvl9pPr marL="3656948" algn="l" defTabSz="45711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Client Name</a:t>
            </a:r>
            <a:endParaRPr lang="en-US" dirty="0"/>
          </a:p>
        </p:txBody>
      </p:sp>
      <p:sp>
        <p:nvSpPr>
          <p:cNvPr id="3" name="Text Placeholder 2"/>
          <p:cNvSpPr>
            <a:spLocks noGrp="1"/>
          </p:cNvSpPr>
          <p:nvPr>
            <p:ph type="body" sz="quarter" idx="12"/>
          </p:nvPr>
        </p:nvSpPr>
        <p:spPr>
          <a:xfrm>
            <a:off x="4623461" y="4248956"/>
            <a:ext cx="3724892" cy="369332"/>
          </a:xfrm>
        </p:spPr>
        <p:txBody>
          <a:bodyPr/>
          <a:lstStyle/>
          <a:p>
            <a:r>
              <a:rPr lang="en-US" dirty="0" smtClean="0"/>
              <a:t>Presenter Name</a:t>
            </a:r>
          </a:p>
        </p:txBody>
      </p:sp>
      <p:sp>
        <p:nvSpPr>
          <p:cNvPr id="4" name="Text Placeholder 3"/>
          <p:cNvSpPr>
            <a:spLocks noGrp="1"/>
          </p:cNvSpPr>
          <p:nvPr>
            <p:ph type="body" sz="quarter" idx="13"/>
          </p:nvPr>
        </p:nvSpPr>
        <p:spPr>
          <a:xfrm>
            <a:off x="777828" y="4615114"/>
            <a:ext cx="3724892" cy="615553"/>
          </a:xfrm>
        </p:spPr>
        <p:txBody>
          <a:bodyPr/>
          <a:lstStyle/>
          <a:p>
            <a:r>
              <a:rPr lang="en-US" dirty="0" smtClean="0"/>
              <a:t>Title</a:t>
            </a:r>
          </a:p>
          <a:p>
            <a:r>
              <a:rPr lang="en-US" dirty="0" smtClean="0"/>
              <a:t>Company</a:t>
            </a:r>
            <a:endParaRPr lang="en-US" dirty="0"/>
          </a:p>
        </p:txBody>
      </p:sp>
      <p:sp>
        <p:nvSpPr>
          <p:cNvPr id="5" name="Text Placeholder 4"/>
          <p:cNvSpPr>
            <a:spLocks noGrp="1"/>
          </p:cNvSpPr>
          <p:nvPr>
            <p:ph type="body" sz="quarter" idx="14"/>
          </p:nvPr>
        </p:nvSpPr>
        <p:spPr>
          <a:xfrm>
            <a:off x="4623461" y="4615114"/>
            <a:ext cx="3724892" cy="615553"/>
          </a:xfrm>
        </p:spPr>
        <p:txBody>
          <a:bodyPr/>
          <a:lstStyle/>
          <a:p>
            <a:r>
              <a:rPr lang="en-US" dirty="0" smtClean="0"/>
              <a:t>Title</a:t>
            </a:r>
            <a:br>
              <a:rPr lang="en-US" dirty="0" smtClean="0"/>
            </a:br>
            <a:r>
              <a:rPr lang="en-US" dirty="0" smtClean="0"/>
              <a:t>Company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Insert PowerPOInt Title Here</a:t>
            </a:r>
            <a:endParaRPr lang="en-US" dirty="0"/>
          </a:p>
        </p:txBody>
      </p:sp>
      <p:sp>
        <p:nvSpPr>
          <p:cNvPr id="3" name="Text Placeholder 2"/>
          <p:cNvSpPr>
            <a:spLocks noGrp="1"/>
          </p:cNvSpPr>
          <p:nvPr>
            <p:ph type="body" sz="quarter" idx="10"/>
          </p:nvPr>
        </p:nvSpPr>
        <p:spPr/>
        <p:txBody>
          <a:bodyPr/>
          <a:lstStyle/>
          <a:p>
            <a:r>
              <a:rPr lang="en-US" smtClean="0"/>
              <a:t>Insert PowerPoint subtitle here</a:t>
            </a:r>
            <a:endParaRPr lang="en-US" dirty="0"/>
          </a:p>
        </p:txBody>
      </p:sp>
      <p:sp>
        <p:nvSpPr>
          <p:cNvPr id="6" name="Text Placeholder 5"/>
          <p:cNvSpPr>
            <a:spLocks noGrp="1"/>
          </p:cNvSpPr>
          <p:nvPr>
            <p:ph type="body" sz="quarter" idx="11"/>
          </p:nvPr>
        </p:nvSpPr>
        <p:spPr>
          <a:xfrm>
            <a:off x="469076" y="4780846"/>
            <a:ext cx="8205849" cy="738664"/>
          </a:xfrm>
        </p:spPr>
        <p:txBody>
          <a:bodyPr/>
          <a:lstStyle/>
          <a:p>
            <a:r>
              <a:rPr lang="en-US" b="1" dirty="0" smtClean="0"/>
              <a:t>Name</a:t>
            </a:r>
          </a:p>
          <a:p>
            <a:r>
              <a:rPr lang="en-US" dirty="0" smtClean="0"/>
              <a:t>Title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877854"/>
            <a:ext cx="8205849" cy="486271"/>
          </a:xfrm>
        </p:spPr>
        <p:txBody>
          <a:bodyPr/>
          <a:lstStyle/>
          <a:p>
            <a:r>
              <a:rPr lang="en-US" dirty="0" smtClean="0"/>
              <a:t>Insert Slide Title HERE</a:t>
            </a:r>
            <a:endParaRPr lang="en-US" dirty="0"/>
          </a:p>
        </p:txBody>
      </p:sp>
      <p:sp>
        <p:nvSpPr>
          <p:cNvPr id="3" name="Text Placeholder 2"/>
          <p:cNvSpPr>
            <a:spLocks noGrp="1"/>
          </p:cNvSpPr>
          <p:nvPr>
            <p:ph type="body" sz="quarter" idx="11"/>
          </p:nvPr>
        </p:nvSpPr>
        <p:spPr/>
        <p:txBody>
          <a:bodyPr/>
          <a:lstStyle/>
          <a:p>
            <a:r>
              <a:rPr lang="en-US" dirty="0" smtClean="0"/>
              <a:t>Lorem ipsum dolor sit amet, consectetur adipisicing elit, sed do eiusmod tempor incididunt ut labore et dolore magna aliqua. Ut enim ad minim veniam, quis nostrud exercitation ullamco laboris nisi ut aliquip ex ea commodo consequat. </a:t>
            </a:r>
          </a:p>
          <a:p>
            <a:pPr lvl="1"/>
            <a:r>
              <a:rPr lang="en-US" dirty="0" smtClean="0"/>
              <a:t>Duis aute irure dolor in reprehenderit in voluptate velit esse cillum dolore eu fugiat nulla pariatur. </a:t>
            </a:r>
          </a:p>
          <a:p>
            <a:pPr lvl="1"/>
            <a:r>
              <a:rPr lang="en-US" dirty="0" smtClean="0"/>
              <a:t>Excepteur sint occaecat cupidatat non proident, sunt in culpa qui officia deserunt mollit anim id est laborum.</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205849" cy="889843"/>
          </a:xfrm>
        </p:spPr>
        <p:txBody>
          <a:bodyPr/>
          <a:lstStyle/>
          <a:p>
            <a:r>
              <a:rPr lang="en-US" dirty="0" smtClean="0"/>
              <a:t>Insert Slide Title HERE</a:t>
            </a:r>
            <a:br>
              <a:rPr lang="en-US" dirty="0" smtClean="0"/>
            </a:br>
            <a:r>
              <a:rPr lang="en-US" dirty="0" smtClean="0"/>
              <a:t>TWO LINE HEADER</a:t>
            </a:r>
            <a:endParaRPr lang="en-US" dirty="0"/>
          </a:p>
        </p:txBody>
      </p:sp>
      <p:sp>
        <p:nvSpPr>
          <p:cNvPr id="3" name="Text Placeholder 2"/>
          <p:cNvSpPr>
            <a:spLocks noGrp="1"/>
          </p:cNvSpPr>
          <p:nvPr>
            <p:ph type="body" sz="quarter" idx="11"/>
          </p:nvPr>
        </p:nvSpPr>
        <p:spPr/>
        <p:txBody>
          <a:bodyPr/>
          <a:lstStyle/>
          <a:p>
            <a:r>
              <a:rPr lang="en-US" dirty="0" smtClean="0"/>
              <a:t>Lorem ipsum dolor sit amet, consectetur adipisicing elit, sed do eiusmod tempor incididunt ut labore et dolore magna aliqua. Ut enim ad minim veniam, quis nostrud exercitation ullamco laboris nisi ut aliquip ex ea commodo consequat. </a:t>
            </a:r>
          </a:p>
          <a:p>
            <a:pPr lvl="1"/>
            <a:r>
              <a:rPr lang="en-US" dirty="0" smtClean="0"/>
              <a:t>Duis aute irure dolor in reprehenderit in voluptate velit esse cillum dolore eu fugiat nulla pariatur. </a:t>
            </a:r>
          </a:p>
          <a:p>
            <a:pPr lvl="1"/>
            <a:r>
              <a:rPr lang="en-US" dirty="0" smtClean="0"/>
              <a:t>Excepteur sint occaecat cupidatat non proident, sunt in culpa qui officia deserunt mollit anim id est laborum.</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205849" cy="889843"/>
          </a:xfrm>
        </p:spPr>
        <p:txBody>
          <a:bodyPr/>
          <a:lstStyle/>
          <a:p>
            <a:r>
              <a:rPr lang="en-US" dirty="0" smtClean="0"/>
              <a:t>Table Design</a:t>
            </a:r>
            <a:br>
              <a:rPr lang="en-US" dirty="0" smtClean="0"/>
            </a:br>
            <a:r>
              <a:rPr lang="en-US" dirty="0" smtClean="0"/>
              <a:t>Replicate Table Layout Below</a:t>
            </a:r>
            <a:endParaRPr lang="en-US" dirty="0"/>
          </a:p>
        </p:txBody>
      </p:sp>
      <p:graphicFrame>
        <p:nvGraphicFramePr>
          <p:cNvPr id="4" name="Table 3"/>
          <p:cNvGraphicFramePr>
            <a:graphicFrameLocks noGrp="1"/>
          </p:cNvGraphicFramePr>
          <p:nvPr/>
        </p:nvGraphicFramePr>
        <p:xfrm>
          <a:off x="469076" y="1968553"/>
          <a:ext cx="8205848" cy="2595880"/>
        </p:xfrm>
        <a:graphic>
          <a:graphicData uri="http://schemas.openxmlformats.org/drawingml/2006/table">
            <a:tbl>
              <a:tblPr firstRow="1" bandRow="1">
                <a:tableStyleId>{5C22544A-7EE6-4342-B048-85BDC9FD1C3A}</a:tableStyleId>
              </a:tblPr>
              <a:tblGrid>
                <a:gridCol w="2051462"/>
                <a:gridCol w="2051462"/>
                <a:gridCol w="2051462"/>
                <a:gridCol w="2051462"/>
              </a:tblGrid>
              <a:tr h="370840">
                <a:tc>
                  <a:txBody>
                    <a:bodyPr/>
                    <a:lstStyle/>
                    <a:p>
                      <a:pPr algn="ctr"/>
                      <a:r>
                        <a:rPr lang="en-US" cap="all" dirty="0" smtClean="0">
                          <a:solidFill>
                            <a:schemeClr val="tx1"/>
                          </a:solidFill>
                        </a:rPr>
                        <a:t>Column</a:t>
                      </a:r>
                      <a:r>
                        <a:rPr lang="en-US" cap="all" baseline="0" dirty="0" smtClean="0">
                          <a:solidFill>
                            <a:schemeClr val="tx1"/>
                          </a:solidFill>
                        </a:rPr>
                        <a:t> 1</a:t>
                      </a:r>
                      <a:endParaRPr lang="en-US" cap="all" dirty="0">
                        <a:solidFill>
                          <a:schemeClr val="tx1"/>
                        </a:solidFill>
                      </a:endParaRPr>
                    </a:p>
                  </a:txBody>
                  <a:tcP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800" b="1" kern="1200" cap="all" dirty="0" smtClean="0">
                          <a:solidFill>
                            <a:schemeClr val="tx1"/>
                          </a:solidFill>
                          <a:latin typeface="+mn-lt"/>
                          <a:ea typeface="+mn-ea"/>
                          <a:cs typeface="+mn-cs"/>
                        </a:rPr>
                        <a:t>Column 2</a:t>
                      </a:r>
                    </a:p>
                  </a:txBody>
                  <a:tcP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800" b="1" kern="1200" cap="all" dirty="0" smtClean="0">
                          <a:solidFill>
                            <a:schemeClr val="tx1"/>
                          </a:solidFill>
                          <a:latin typeface="+mn-lt"/>
                          <a:ea typeface="+mn-ea"/>
                          <a:cs typeface="+mn-cs"/>
                        </a:rPr>
                        <a:t>Column 3</a:t>
                      </a:r>
                    </a:p>
                  </a:txBody>
                  <a:tcP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457118" rtl="0" eaLnBrk="1" latinLnBrk="0" hangingPunct="1"/>
                      <a:r>
                        <a:rPr lang="en-US" sz="1800" b="1" kern="1200" cap="all" dirty="0" smtClean="0">
                          <a:solidFill>
                            <a:schemeClr val="tx1"/>
                          </a:solidFill>
                          <a:latin typeface="+mn-lt"/>
                          <a:ea typeface="+mn-ea"/>
                          <a:cs typeface="+mn-cs"/>
                        </a:rPr>
                        <a:t>Column 4</a:t>
                      </a:r>
                    </a:p>
                  </a:txBody>
                  <a:tcP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5715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5715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5715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5715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lumMod val="10000"/>
                        <a:lumOff val="90000"/>
                      </a:schemeClr>
                    </a:solidFill>
                  </a:tcPr>
                </a:tc>
              </a:tr>
              <a:tr h="370840">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r>
              <a:tr h="370840">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r>
              <a:tr h="370840">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4">
      <a:dk1>
        <a:srgbClr val="444444"/>
      </a:dk1>
      <a:lt1>
        <a:srgbClr val="FFFFFF"/>
      </a:lt1>
      <a:dk2>
        <a:srgbClr val="003D58"/>
      </a:dk2>
      <a:lt2>
        <a:srgbClr val="080808"/>
      </a:lt2>
      <a:accent1>
        <a:srgbClr val="006F9F"/>
      </a:accent1>
      <a:accent2>
        <a:srgbClr val="3FC4FF"/>
      </a:accent2>
      <a:accent3>
        <a:srgbClr val="639D45"/>
      </a:accent3>
      <a:accent4>
        <a:srgbClr val="AAD197"/>
      </a:accent4>
      <a:accent5>
        <a:srgbClr val="FFAE00"/>
      </a:accent5>
      <a:accent6>
        <a:srgbClr val="FFD475"/>
      </a:accent6>
      <a:hlink>
        <a:srgbClr val="006F9F"/>
      </a:hlink>
      <a:folHlink>
        <a:srgbClr val="FFAE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normAutofit/>
      </a:bodyPr>
      <a:lstStyle>
        <a:defPPr>
          <a:defRPr sz="15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5671</TotalTime>
  <Words>237</Words>
  <Application>Microsoft Office PowerPoint</Application>
  <PresentationFormat>Letter Paper (8.5x11 in)</PresentationFormat>
  <Paragraphs>46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Insert PowerPOInt Title Here</vt:lpstr>
      <vt:lpstr>Insert Slide Title HERE</vt:lpstr>
      <vt:lpstr>Insert Slide Title HERE TWO LINE HEADER</vt:lpstr>
      <vt:lpstr>Table Design Replicate Table Layout Below</vt:lpstr>
      <vt:lpstr>Slide 6</vt:lpstr>
    </vt:vector>
  </TitlesOfParts>
  <Company>Leadership Resource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User guidelines</dc:title>
  <dc:creator>Thomas Fahy</dc:creator>
  <cp:lastModifiedBy>jvoskuil</cp:lastModifiedBy>
  <cp:revision>387</cp:revision>
  <dcterms:created xsi:type="dcterms:W3CDTF">2011-07-27T15:37:09Z</dcterms:created>
  <dcterms:modified xsi:type="dcterms:W3CDTF">2014-04-25T19:30:44Z</dcterms:modified>
</cp:coreProperties>
</file>